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751" r:id="rId5"/>
  </p:sldMasterIdLst>
  <p:notesMasterIdLst>
    <p:notesMasterId r:id="rId35"/>
  </p:notesMasterIdLst>
  <p:handoutMasterIdLst>
    <p:handoutMasterId r:id="rId36"/>
  </p:handoutMasterIdLst>
  <p:sldIdLst>
    <p:sldId id="256" r:id="rId6"/>
    <p:sldId id="351" r:id="rId7"/>
    <p:sldId id="375" r:id="rId8"/>
    <p:sldId id="2147374807" r:id="rId9"/>
    <p:sldId id="2147374808" r:id="rId10"/>
    <p:sldId id="353" r:id="rId11"/>
    <p:sldId id="356" r:id="rId12"/>
    <p:sldId id="2147374809" r:id="rId13"/>
    <p:sldId id="352" r:id="rId14"/>
    <p:sldId id="2147374810" r:id="rId15"/>
    <p:sldId id="357" r:id="rId16"/>
    <p:sldId id="298" r:id="rId17"/>
    <p:sldId id="355" r:id="rId18"/>
    <p:sldId id="359" r:id="rId19"/>
    <p:sldId id="360" r:id="rId20"/>
    <p:sldId id="361" r:id="rId21"/>
    <p:sldId id="362" r:id="rId22"/>
    <p:sldId id="371" r:id="rId23"/>
    <p:sldId id="372" r:id="rId24"/>
    <p:sldId id="363" r:id="rId25"/>
    <p:sldId id="373" r:id="rId26"/>
    <p:sldId id="364" r:id="rId27"/>
    <p:sldId id="365" r:id="rId28"/>
    <p:sldId id="366" r:id="rId29"/>
    <p:sldId id="367" r:id="rId30"/>
    <p:sldId id="374" r:id="rId31"/>
    <p:sldId id="370" r:id="rId32"/>
    <p:sldId id="369" r:id="rId33"/>
    <p:sldId id="337"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E6"/>
    <a:srgbClr val="E9E6ED"/>
    <a:srgbClr val="F5F5F5"/>
    <a:srgbClr val="23004C"/>
    <a:srgbClr val="FFFFFF"/>
    <a:srgbClr val="F5F3F8"/>
    <a:srgbClr val="FFF3CF"/>
    <a:srgbClr val="FFE6A0"/>
    <a:srgbClr val="FFDA70"/>
    <a:srgbClr val="FFC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800B559-55DF-4324-A70D-7A5FB1BD5379}">
  <a:tblStyle styleId="{F800B559-55DF-4324-A70D-7A5FB1BD5379}" styleName="Sanofi">
    <a:wholeTbl>
      <a:tcTxStyle>
        <a:fontRef idx="minor">
          <a:schemeClr val="dk1"/>
        </a:fontRef>
        <a:schemeClr val="dk1"/>
      </a:tcTxStyle>
      <a:tcStyle>
        <a:tcBdr>
          <a:left>
            <a:ln w="2500" cmpd="sng">
              <a:solidFill>
                <a:schemeClr val="lt2"/>
              </a:solidFill>
            </a:ln>
          </a:left>
          <a:right>
            <a:ln w="2500" cmpd="sng">
              <a:solidFill>
                <a:schemeClr val="lt2"/>
              </a:solidFill>
            </a:ln>
          </a:right>
          <a:top>
            <a:ln w="2500" cmpd="sng">
              <a:solidFill>
                <a:schemeClr val="lt2"/>
              </a:solidFill>
            </a:ln>
          </a:top>
          <a:bottom>
            <a:ln w="2500" cmpd="sng">
              <a:solidFill>
                <a:schemeClr val="lt2"/>
              </a:solidFill>
            </a:ln>
          </a:bottom>
          <a:insideH>
            <a:ln w="2500" cmpd="sng">
              <a:solidFill>
                <a:schemeClr val="lt2"/>
              </a:solidFill>
            </a:ln>
          </a:insideH>
          <a:insideV>
            <a:ln w="2500" cmpd="sng">
              <a:solidFill>
                <a:schemeClr val="lt2"/>
              </a:solidFill>
            </a:ln>
          </a:insideV>
        </a:tcBdr>
        <a:fill>
          <a:solidFill>
            <a:schemeClr val="lt1"/>
          </a:solidFill>
        </a:fill>
      </a:tcStyle>
    </a:wholeTbl>
    <a:band1H>
      <a:tcStyle>
        <a:tcBdr>
          <a:left>
            <a:ln w="2500" cmpd="sng">
              <a:solidFill>
                <a:schemeClr val="lt1"/>
              </a:solidFill>
            </a:ln>
          </a:left>
          <a:right>
            <a:ln w="2500" cmpd="sng">
              <a:solidFill>
                <a:schemeClr val="lt1"/>
              </a:solidFill>
            </a:ln>
          </a:right>
          <a:top>
            <a:ln w="2500" cmpd="sng">
              <a:solidFill>
                <a:schemeClr val="lt1"/>
              </a:solidFill>
            </a:ln>
          </a:top>
          <a:bottom>
            <a:ln w="2500" cmpd="sng">
              <a:solidFill>
                <a:schemeClr val="lt1"/>
              </a:solidFill>
            </a:ln>
          </a:bottom>
          <a:insideH>
            <a:ln w="2500" cmpd="sng">
              <a:solidFill>
                <a:schemeClr val="lt1"/>
              </a:solidFill>
            </a:ln>
          </a:insideH>
          <a:insideV>
            <a:ln w="2500" cmpd="sng">
              <a:solidFill>
                <a:schemeClr val="lt1"/>
              </a:solidFill>
            </a:ln>
          </a:insideV>
        </a:tcBdr>
        <a:fill>
          <a:solidFill>
            <a:schemeClr val="dk2"/>
          </a:solidFill>
        </a:fill>
      </a:tcStyle>
    </a:band1H>
    <a:band2H>
      <a:tcStyle>
        <a:tcBdr/>
      </a:tcStyle>
    </a:band2H>
    <a:band1V>
      <a:tcStyle>
        <a:tcBdr>
          <a:left>
            <a:ln w="2500" cmpd="sng">
              <a:solidFill>
                <a:schemeClr val="lt1"/>
              </a:solidFill>
            </a:ln>
          </a:left>
          <a:right>
            <a:ln w="2500" cmpd="sng">
              <a:solidFill>
                <a:schemeClr val="lt1"/>
              </a:solidFill>
            </a:ln>
          </a:right>
          <a:top>
            <a:ln w="2500" cmpd="sng">
              <a:solidFill>
                <a:schemeClr val="lt1"/>
              </a:solidFill>
            </a:ln>
          </a:top>
          <a:bottom>
            <a:ln w="2500" cmpd="sng">
              <a:solidFill>
                <a:schemeClr val="lt1"/>
              </a:solidFill>
            </a:ln>
          </a:bottom>
          <a:insideH>
            <a:ln w="2500" cmpd="sng">
              <a:solidFill>
                <a:schemeClr val="lt1"/>
              </a:solidFill>
            </a:ln>
          </a:insideH>
          <a:insideV>
            <a:ln w="2500" cmpd="sng">
              <a:solidFill>
                <a:schemeClr val="lt1"/>
              </a:solidFill>
            </a:ln>
          </a:insideV>
        </a:tcBdr>
        <a:fill>
          <a:solidFill>
            <a:schemeClr val="dk2"/>
          </a:solidFill>
        </a:fill>
      </a:tcStyle>
    </a:band1V>
    <a:band2V>
      <a:tcStyle>
        <a:tcBdr/>
      </a:tcStyle>
    </a:band2V>
    <a:lastCol>
      <a:tcTxStyle b="off">
        <a:fontRef idx="minor">
          <a:schemeClr val="dk1"/>
        </a:fontRef>
        <a:schemeClr val="dk1"/>
      </a:tcTxStyle>
      <a:tcStyle>
        <a:tcBdr/>
        <a:fill>
          <a:solidFill>
            <a:schemeClr val="dk2"/>
          </a:solidFill>
        </a:fill>
      </a:tcStyle>
    </a:lastCol>
    <a:firstCol>
      <a:tcTxStyle b="off">
        <a:fontRef idx="minor">
          <a:schemeClr val="dk1"/>
        </a:fontRef>
        <a:schemeClr val="dk1"/>
      </a:tcTxStyle>
      <a:tcStyle>
        <a:tcBdr/>
        <a:fill>
          <a:solidFill>
            <a:schemeClr val="dk2"/>
          </a:solidFill>
        </a:fill>
      </a:tcStyle>
    </a:firstCol>
    <a:lastRow>
      <a:tcTxStyle b="on">
        <a:fontRef idx="major">
          <a:schemeClr val="dk1"/>
        </a:fontRef>
        <a:schemeClr val="dk1"/>
      </a:tcTxStyle>
      <a:tcStyle>
        <a:tcBdr/>
        <a:fill>
          <a:solidFill>
            <a:schemeClr val="dk2"/>
          </a:solidFill>
        </a:fill>
      </a:tcStyle>
    </a:lastRow>
    <a:firstRow>
      <a:tcTxStyle b="off">
        <a:fontRef idx="major">
          <a:schemeClr val="lt2"/>
        </a:fontRef>
        <a:schemeClr val="lt2"/>
      </a:tcTxStyle>
      <a:tcStyle>
        <a:tcBdr>
          <a:bottom>
            <a:ln w="36000" cmpd="sng">
              <a:solidFill>
                <a:schemeClr val="accent2"/>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lt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57" autoAdjust="0"/>
  </p:normalViewPr>
  <p:slideViewPr>
    <p:cSldViewPr snapToGrid="0">
      <p:cViewPr varScale="1">
        <p:scale>
          <a:sx n="95" d="100"/>
          <a:sy n="95" d="100"/>
        </p:scale>
        <p:origin x="704"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196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 Huan /CN" userId="2208ef81-d858-4bee-b2d8-615ff6e1cd95" providerId="ADAL" clId="{2A19DD2B-4464-4325-AC4D-80896E73EAF7}"/>
    <pc:docChg chg="undo redo custSel mod addSld delSld modSld sldOrd modMainMaster">
      <pc:chgData name="Lu, Huan /CN" userId="2208ef81-d858-4bee-b2d8-615ff6e1cd95" providerId="ADAL" clId="{2A19DD2B-4464-4325-AC4D-80896E73EAF7}" dt="2024-03-26T08:20:27.455" v="7027" actId="20577"/>
      <pc:docMkLst>
        <pc:docMk/>
      </pc:docMkLst>
      <pc:sldChg chg="delSp mod">
        <pc:chgData name="Lu, Huan /CN" userId="2208ef81-d858-4bee-b2d8-615ff6e1cd95" providerId="ADAL" clId="{2A19DD2B-4464-4325-AC4D-80896E73EAF7}" dt="2024-03-18T06:34:01.610" v="425" actId="478"/>
        <pc:sldMkLst>
          <pc:docMk/>
          <pc:sldMk cId="1641384357" sldId="256"/>
        </pc:sldMkLst>
        <pc:spChg chg="del">
          <ac:chgData name="Lu, Huan /CN" userId="2208ef81-d858-4bee-b2d8-615ff6e1cd95" providerId="ADAL" clId="{2A19DD2B-4464-4325-AC4D-80896E73EAF7}" dt="2024-03-18T06:34:00.079" v="424" actId="478"/>
          <ac:spMkLst>
            <pc:docMk/>
            <pc:sldMk cId="1641384357" sldId="256"/>
            <ac:spMk id="2" creationId="{8667B56D-2E41-97E2-8A39-F992444B3C42}"/>
          </ac:spMkLst>
        </pc:spChg>
        <pc:spChg chg="del">
          <ac:chgData name="Lu, Huan /CN" userId="2208ef81-d858-4bee-b2d8-615ff6e1cd95" providerId="ADAL" clId="{2A19DD2B-4464-4325-AC4D-80896E73EAF7}" dt="2024-03-18T06:34:01.610" v="425" actId="478"/>
          <ac:spMkLst>
            <pc:docMk/>
            <pc:sldMk cId="1641384357" sldId="256"/>
            <ac:spMk id="3" creationId="{87DFD21F-F60D-B262-2A55-6B7AF40D5D6C}"/>
          </ac:spMkLst>
        </pc:spChg>
        <pc:spChg chg="del">
          <ac:chgData name="Lu, Huan /CN" userId="2208ef81-d858-4bee-b2d8-615ff6e1cd95" providerId="ADAL" clId="{2A19DD2B-4464-4325-AC4D-80896E73EAF7}" dt="2024-03-18T06:34:00.079" v="424" actId="478"/>
          <ac:spMkLst>
            <pc:docMk/>
            <pc:sldMk cId="1641384357" sldId="256"/>
            <ac:spMk id="5" creationId="{4EB76BCF-6D78-9627-5973-72A459F9D203}"/>
          </ac:spMkLst>
        </pc:spChg>
      </pc:sldChg>
      <pc:sldChg chg="del">
        <pc:chgData name="Lu, Huan /CN" userId="2208ef81-d858-4bee-b2d8-615ff6e1cd95" providerId="ADAL" clId="{2A19DD2B-4464-4325-AC4D-80896E73EAF7}" dt="2024-03-18T06:17:26.092" v="6" actId="47"/>
        <pc:sldMkLst>
          <pc:docMk/>
          <pc:sldMk cId="2673045966" sldId="269"/>
        </pc:sldMkLst>
      </pc:sldChg>
      <pc:sldChg chg="del">
        <pc:chgData name="Lu, Huan /CN" userId="2208ef81-d858-4bee-b2d8-615ff6e1cd95" providerId="ADAL" clId="{2A19DD2B-4464-4325-AC4D-80896E73EAF7}" dt="2024-03-18T06:16:54.290" v="0" actId="47"/>
        <pc:sldMkLst>
          <pc:docMk/>
          <pc:sldMk cId="3326517187" sldId="272"/>
        </pc:sldMkLst>
      </pc:sldChg>
      <pc:sldChg chg="del">
        <pc:chgData name="Lu, Huan /CN" userId="2208ef81-d858-4bee-b2d8-615ff6e1cd95" providerId="ADAL" clId="{2A19DD2B-4464-4325-AC4D-80896E73EAF7}" dt="2024-03-18T06:16:56.088" v="1" actId="47"/>
        <pc:sldMkLst>
          <pc:docMk/>
          <pc:sldMk cId="3746507029" sldId="274"/>
        </pc:sldMkLst>
      </pc:sldChg>
      <pc:sldChg chg="addSp delSp modSp mod">
        <pc:chgData name="Lu, Huan /CN" userId="2208ef81-d858-4bee-b2d8-615ff6e1cd95" providerId="ADAL" clId="{2A19DD2B-4464-4325-AC4D-80896E73EAF7}" dt="2024-03-25T09:49:25.793" v="6481" actId="20577"/>
        <pc:sldMkLst>
          <pc:docMk/>
          <pc:sldMk cId="1625583683" sldId="298"/>
        </pc:sldMkLst>
        <pc:spChg chg="add mod ord">
          <ac:chgData name="Lu, Huan /CN" userId="2208ef81-d858-4bee-b2d8-615ff6e1cd95" providerId="ADAL" clId="{2A19DD2B-4464-4325-AC4D-80896E73EAF7}" dt="2024-03-25T08:55:14.752" v="6161" actId="14100"/>
          <ac:spMkLst>
            <pc:docMk/>
            <pc:sldMk cId="1625583683" sldId="298"/>
            <ac:spMk id="2" creationId="{131AD1FB-56B5-40CE-A74E-1FF26B3F6A14}"/>
          </ac:spMkLst>
        </pc:spChg>
        <pc:spChg chg="add mod">
          <ac:chgData name="Lu, Huan /CN" userId="2208ef81-d858-4bee-b2d8-615ff6e1cd95" providerId="ADAL" clId="{2A19DD2B-4464-4325-AC4D-80896E73EAF7}" dt="2024-03-25T09:49:25.793" v="6481" actId="20577"/>
          <ac:spMkLst>
            <pc:docMk/>
            <pc:sldMk cId="1625583683" sldId="298"/>
            <ac:spMk id="3" creationId="{6537A489-52AF-C132-D1CC-7527081366ED}"/>
          </ac:spMkLst>
        </pc:spChg>
        <pc:spChg chg="add del mod">
          <ac:chgData name="Lu, Huan /CN" userId="2208ef81-d858-4bee-b2d8-615ff6e1cd95" providerId="ADAL" clId="{2A19DD2B-4464-4325-AC4D-80896E73EAF7}" dt="2024-03-20T09:23:27.987" v="3696" actId="478"/>
          <ac:spMkLst>
            <pc:docMk/>
            <pc:sldMk cId="1625583683" sldId="298"/>
            <ac:spMk id="3" creationId="{AF70CBD2-B301-8A72-2E31-FF5C1D57CB37}"/>
          </ac:spMkLst>
        </pc:spChg>
        <pc:spChg chg="del mod">
          <ac:chgData name="Lu, Huan /CN" userId="2208ef81-d858-4bee-b2d8-615ff6e1cd95" providerId="ADAL" clId="{2A19DD2B-4464-4325-AC4D-80896E73EAF7}" dt="2024-03-20T09:23:26.988" v="3695" actId="478"/>
          <ac:spMkLst>
            <pc:docMk/>
            <pc:sldMk cId="1625583683" sldId="298"/>
            <ac:spMk id="4" creationId="{C5493FFE-6F94-5E42-9D82-E4229B299DEE}"/>
          </ac:spMkLst>
        </pc:spChg>
        <pc:spChg chg="add del mod">
          <ac:chgData name="Lu, Huan /CN" userId="2208ef81-d858-4bee-b2d8-615ff6e1cd95" providerId="ADAL" clId="{2A19DD2B-4464-4325-AC4D-80896E73EAF7}" dt="2024-03-21T09:24:02.414" v="5157" actId="208"/>
          <ac:spMkLst>
            <pc:docMk/>
            <pc:sldMk cId="1625583683" sldId="298"/>
            <ac:spMk id="7" creationId="{A7FB8AD0-D3C2-7546-BD94-81EE15B85AAF}"/>
          </ac:spMkLst>
        </pc:spChg>
        <pc:spChg chg="add del">
          <ac:chgData name="Lu, Huan /CN" userId="2208ef81-d858-4bee-b2d8-615ff6e1cd95" providerId="ADAL" clId="{2A19DD2B-4464-4325-AC4D-80896E73EAF7}" dt="2024-03-21T02:43:12.957" v="4331" actId="22"/>
          <ac:spMkLst>
            <pc:docMk/>
            <pc:sldMk cId="1625583683" sldId="298"/>
            <ac:spMk id="8" creationId="{8924D785-0BFC-B056-8DFD-FB5EF25C3618}"/>
          </ac:spMkLst>
        </pc:spChg>
        <pc:spChg chg="add del">
          <ac:chgData name="Lu, Huan /CN" userId="2208ef81-d858-4bee-b2d8-615ff6e1cd95" providerId="ADAL" clId="{2A19DD2B-4464-4325-AC4D-80896E73EAF7}" dt="2024-03-21T02:43:15.488" v="4333" actId="22"/>
          <ac:spMkLst>
            <pc:docMk/>
            <pc:sldMk cId="1625583683" sldId="298"/>
            <ac:spMk id="10" creationId="{01968579-2E8B-83A5-C77E-9CC98BDB21ED}"/>
          </ac:spMkLst>
        </pc:spChg>
        <pc:spChg chg="add del">
          <ac:chgData name="Lu, Huan /CN" userId="2208ef81-d858-4bee-b2d8-615ff6e1cd95" providerId="ADAL" clId="{2A19DD2B-4464-4325-AC4D-80896E73EAF7}" dt="2024-03-21T02:43:17.763" v="4335" actId="22"/>
          <ac:spMkLst>
            <pc:docMk/>
            <pc:sldMk cId="1625583683" sldId="298"/>
            <ac:spMk id="12" creationId="{9602F976-89CD-576E-C828-390655336152}"/>
          </ac:spMkLst>
        </pc:spChg>
        <pc:spChg chg="mod">
          <ac:chgData name="Lu, Huan /CN" userId="2208ef81-d858-4bee-b2d8-615ff6e1cd95" providerId="ADAL" clId="{2A19DD2B-4464-4325-AC4D-80896E73EAF7}" dt="2024-03-21T09:24:07.524" v="5158" actId="208"/>
          <ac:spMkLst>
            <pc:docMk/>
            <pc:sldMk cId="1625583683" sldId="298"/>
            <ac:spMk id="14" creationId="{6F6FA723-C5B3-2F4B-BF87-AB84E5F8ED1F}"/>
          </ac:spMkLst>
        </pc:spChg>
        <pc:spChg chg="mod">
          <ac:chgData name="Lu, Huan /CN" userId="2208ef81-d858-4bee-b2d8-615ff6e1cd95" providerId="ADAL" clId="{2A19DD2B-4464-4325-AC4D-80896E73EAF7}" dt="2024-03-21T09:24:07.524" v="5158" actId="208"/>
          <ac:spMkLst>
            <pc:docMk/>
            <pc:sldMk cId="1625583683" sldId="298"/>
            <ac:spMk id="15" creationId="{4041B3CE-8ED4-3347-AC13-FE1EEDC413F3}"/>
          </ac:spMkLst>
        </pc:spChg>
        <pc:spChg chg="mod">
          <ac:chgData name="Lu, Huan /CN" userId="2208ef81-d858-4bee-b2d8-615ff6e1cd95" providerId="ADAL" clId="{2A19DD2B-4464-4325-AC4D-80896E73EAF7}" dt="2024-03-21T09:24:07.524" v="5158" actId="208"/>
          <ac:spMkLst>
            <pc:docMk/>
            <pc:sldMk cId="1625583683" sldId="298"/>
            <ac:spMk id="16" creationId="{296A4DE3-ADC8-9241-9654-4D510B980848}"/>
          </ac:spMkLst>
        </pc:spChg>
        <pc:spChg chg="mod">
          <ac:chgData name="Lu, Huan /CN" userId="2208ef81-d858-4bee-b2d8-615ff6e1cd95" providerId="ADAL" clId="{2A19DD2B-4464-4325-AC4D-80896E73EAF7}" dt="2024-03-21T09:24:07.524" v="5158" actId="208"/>
          <ac:spMkLst>
            <pc:docMk/>
            <pc:sldMk cId="1625583683" sldId="298"/>
            <ac:spMk id="17" creationId="{5461026A-112C-5242-AA3E-01B8038FD2E5}"/>
          </ac:spMkLst>
        </pc:spChg>
        <pc:spChg chg="mod ord">
          <ac:chgData name="Lu, Huan /CN" userId="2208ef81-d858-4bee-b2d8-615ff6e1cd95" providerId="ADAL" clId="{2A19DD2B-4464-4325-AC4D-80896E73EAF7}" dt="2024-03-21T06:03:17.454" v="4703" actId="20577"/>
          <ac:spMkLst>
            <pc:docMk/>
            <pc:sldMk cId="1625583683" sldId="298"/>
            <ac:spMk id="18" creationId="{80E4862D-12D9-2C42-A47E-1106E8048281}"/>
          </ac:spMkLst>
        </pc:spChg>
        <pc:spChg chg="mod">
          <ac:chgData name="Lu, Huan /CN" userId="2208ef81-d858-4bee-b2d8-615ff6e1cd95" providerId="ADAL" clId="{2A19DD2B-4464-4325-AC4D-80896E73EAF7}" dt="2024-03-25T07:20:40.088" v="5384" actId="13926"/>
          <ac:spMkLst>
            <pc:docMk/>
            <pc:sldMk cId="1625583683" sldId="298"/>
            <ac:spMk id="19" creationId="{2D7246E8-71CC-D042-8573-95393C628383}"/>
          </ac:spMkLst>
        </pc:spChg>
        <pc:spChg chg="add del">
          <ac:chgData name="Lu, Huan /CN" userId="2208ef81-d858-4bee-b2d8-615ff6e1cd95" providerId="ADAL" clId="{2A19DD2B-4464-4325-AC4D-80896E73EAF7}" dt="2024-03-21T02:43:31.455" v="4337" actId="22"/>
          <ac:spMkLst>
            <pc:docMk/>
            <pc:sldMk cId="1625583683" sldId="298"/>
            <ac:spMk id="20" creationId="{50DAE942-A796-D046-FD21-FB20F0778D82}"/>
          </ac:spMkLst>
        </pc:spChg>
        <pc:spChg chg="add del mod ord">
          <ac:chgData name="Lu, Huan /CN" userId="2208ef81-d858-4bee-b2d8-615ff6e1cd95" providerId="ADAL" clId="{2A19DD2B-4464-4325-AC4D-80896E73EAF7}" dt="2024-03-21T02:45:45.847" v="4381" actId="478"/>
          <ac:spMkLst>
            <pc:docMk/>
            <pc:sldMk cId="1625583683" sldId="298"/>
            <ac:spMk id="23" creationId="{694E8BB6-8E75-ECCF-8CAB-31B0A2CEB854}"/>
          </ac:spMkLst>
        </pc:spChg>
        <pc:spChg chg="add del mod">
          <ac:chgData name="Lu, Huan /CN" userId="2208ef81-d858-4bee-b2d8-615ff6e1cd95" providerId="ADAL" clId="{2A19DD2B-4464-4325-AC4D-80896E73EAF7}" dt="2024-03-21T03:00:40.190" v="4450" actId="21"/>
          <ac:spMkLst>
            <pc:docMk/>
            <pc:sldMk cId="1625583683" sldId="298"/>
            <ac:spMk id="27" creationId="{6D0D537F-096A-20F0-4064-406B25566492}"/>
          </ac:spMkLst>
        </pc:spChg>
        <pc:spChg chg="mod">
          <ac:chgData name="Lu, Huan /CN" userId="2208ef81-d858-4bee-b2d8-615ff6e1cd95" providerId="ADAL" clId="{2A19DD2B-4464-4325-AC4D-80896E73EAF7}" dt="2024-03-21T02:50:01.268" v="4388" actId="20577"/>
          <ac:spMkLst>
            <pc:docMk/>
            <pc:sldMk cId="1625583683" sldId="298"/>
            <ac:spMk id="30" creationId="{875F1A65-D6A2-2053-7BC8-4DB6D957A21A}"/>
          </ac:spMkLst>
        </pc:spChg>
        <pc:spChg chg="mod">
          <ac:chgData name="Lu, Huan /CN" userId="2208ef81-d858-4bee-b2d8-615ff6e1cd95" providerId="ADAL" clId="{2A19DD2B-4464-4325-AC4D-80896E73EAF7}" dt="2024-03-21T02:49:54.515" v="4386" actId="20577"/>
          <ac:spMkLst>
            <pc:docMk/>
            <pc:sldMk cId="1625583683" sldId="298"/>
            <ac:spMk id="31" creationId="{6DA3F7B6-4E08-249E-1B7B-F676556A866B}"/>
          </ac:spMkLst>
        </pc:spChg>
        <pc:spChg chg="mod">
          <ac:chgData name="Lu, Huan /CN" userId="2208ef81-d858-4bee-b2d8-615ff6e1cd95" providerId="ADAL" clId="{2A19DD2B-4464-4325-AC4D-80896E73EAF7}" dt="2024-03-20T09:23:21.383" v="3693" actId="2711"/>
          <ac:spMkLst>
            <pc:docMk/>
            <pc:sldMk cId="1625583683" sldId="298"/>
            <ac:spMk id="32" creationId="{FD9B4D02-418A-3111-DC90-959BC4BE086D}"/>
          </ac:spMkLst>
        </pc:spChg>
        <pc:spChg chg="mod">
          <ac:chgData name="Lu, Huan /CN" userId="2208ef81-d858-4bee-b2d8-615ff6e1cd95" providerId="ADAL" clId="{2A19DD2B-4464-4325-AC4D-80896E73EAF7}" dt="2024-03-21T03:27:22.015" v="4684" actId="1076"/>
          <ac:spMkLst>
            <pc:docMk/>
            <pc:sldMk cId="1625583683" sldId="298"/>
            <ac:spMk id="51" creationId="{39C23418-146E-7CFF-A071-A6BFA997606A}"/>
          </ac:spMkLst>
        </pc:spChg>
        <pc:spChg chg="mod">
          <ac:chgData name="Lu, Huan /CN" userId="2208ef81-d858-4bee-b2d8-615ff6e1cd95" providerId="ADAL" clId="{2A19DD2B-4464-4325-AC4D-80896E73EAF7}" dt="2024-03-21T03:27:44.237" v="4686" actId="1076"/>
          <ac:spMkLst>
            <pc:docMk/>
            <pc:sldMk cId="1625583683" sldId="298"/>
            <ac:spMk id="54" creationId="{2916FE2E-FCF5-CE4E-0145-4AB5D84700F6}"/>
          </ac:spMkLst>
        </pc:spChg>
        <pc:spChg chg="mod">
          <ac:chgData name="Lu, Huan /CN" userId="2208ef81-d858-4bee-b2d8-615ff6e1cd95" providerId="ADAL" clId="{2A19DD2B-4464-4325-AC4D-80896E73EAF7}" dt="2024-03-21T03:27:03.730" v="4682" actId="1076"/>
          <ac:spMkLst>
            <pc:docMk/>
            <pc:sldMk cId="1625583683" sldId="298"/>
            <ac:spMk id="57" creationId="{41395449-24F7-73D2-1B99-C76E51E701C0}"/>
          </ac:spMkLst>
        </pc:spChg>
        <pc:spChg chg="mod">
          <ac:chgData name="Lu, Huan /CN" userId="2208ef81-d858-4bee-b2d8-615ff6e1cd95" providerId="ADAL" clId="{2A19DD2B-4464-4325-AC4D-80896E73EAF7}" dt="2024-03-25T08:37:56.756" v="5976" actId="20577"/>
          <ac:spMkLst>
            <pc:docMk/>
            <pc:sldMk cId="1625583683" sldId="298"/>
            <ac:spMk id="86" creationId="{C0B9B8BB-E64C-4326-B2E9-71E9D840CF38}"/>
          </ac:spMkLst>
        </pc:spChg>
        <pc:picChg chg="add del mod">
          <ac:chgData name="Lu, Huan /CN" userId="2208ef81-d858-4bee-b2d8-615ff6e1cd95" providerId="ADAL" clId="{2A19DD2B-4464-4325-AC4D-80896E73EAF7}" dt="2024-03-21T02:42:48.172" v="4327" actId="478"/>
          <ac:picMkLst>
            <pc:docMk/>
            <pc:sldMk cId="1625583683" sldId="298"/>
            <ac:picMk id="3" creationId="{2A5C3DB4-5EDE-9F4D-5304-5C758C763FE6}"/>
          </ac:picMkLst>
        </pc:picChg>
        <pc:picChg chg="add del">
          <ac:chgData name="Lu, Huan /CN" userId="2208ef81-d858-4bee-b2d8-615ff6e1cd95" providerId="ADAL" clId="{2A19DD2B-4464-4325-AC4D-80896E73EAF7}" dt="2024-03-21T02:43:01.917" v="4329" actId="478"/>
          <ac:picMkLst>
            <pc:docMk/>
            <pc:sldMk cId="1625583683" sldId="298"/>
            <ac:picMk id="5" creationId="{6ACB850D-0FF2-39F8-A2E4-B8759700592A}"/>
          </ac:picMkLst>
        </pc:picChg>
        <pc:picChg chg="add del mod">
          <ac:chgData name="Lu, Huan /CN" userId="2208ef81-d858-4bee-b2d8-615ff6e1cd95" providerId="ADAL" clId="{2A19DD2B-4464-4325-AC4D-80896E73EAF7}" dt="2024-03-21T02:45:45.529" v="4380" actId="478"/>
          <ac:picMkLst>
            <pc:docMk/>
            <pc:sldMk cId="1625583683" sldId="298"/>
            <ac:picMk id="22" creationId="{0855C48B-5256-8C36-A87F-F89F7ED6C264}"/>
          </ac:picMkLst>
        </pc:picChg>
        <pc:picChg chg="add del mod">
          <ac:chgData name="Lu, Huan /CN" userId="2208ef81-d858-4bee-b2d8-615ff6e1cd95" providerId="ADAL" clId="{2A19DD2B-4464-4325-AC4D-80896E73EAF7}" dt="2024-03-25T08:51:27.673" v="6001" actId="1076"/>
          <ac:picMkLst>
            <pc:docMk/>
            <pc:sldMk cId="1625583683" sldId="298"/>
            <ac:picMk id="25" creationId="{1D49AD84-6AD7-AB91-F337-7ACBD905724F}"/>
          </ac:picMkLst>
        </pc:picChg>
      </pc:sldChg>
      <pc:sldChg chg="delSp modSp mod ord">
        <pc:chgData name="Lu, Huan /CN" userId="2208ef81-d858-4bee-b2d8-615ff6e1cd95" providerId="ADAL" clId="{2A19DD2B-4464-4325-AC4D-80896E73EAF7}" dt="2024-03-21T06:53:34.720" v="4848"/>
        <pc:sldMkLst>
          <pc:docMk/>
          <pc:sldMk cId="2875323488" sldId="337"/>
        </pc:sldMkLst>
        <pc:spChg chg="mod">
          <ac:chgData name="Lu, Huan /CN" userId="2208ef81-d858-4bee-b2d8-615ff6e1cd95" providerId="ADAL" clId="{2A19DD2B-4464-4325-AC4D-80896E73EAF7}" dt="2024-03-18T06:33:06.136" v="423" actId="2711"/>
          <ac:spMkLst>
            <pc:docMk/>
            <pc:sldMk cId="2875323488" sldId="337"/>
            <ac:spMk id="2" creationId="{039CB56C-FC45-9741-8C41-55AE36131F00}"/>
          </ac:spMkLst>
        </pc:spChg>
        <pc:spChg chg="mod">
          <ac:chgData name="Lu, Huan /CN" userId="2208ef81-d858-4bee-b2d8-615ff6e1cd95" providerId="ADAL" clId="{2A19DD2B-4464-4325-AC4D-80896E73EAF7}" dt="2024-03-18T06:22:40.585" v="15" actId="2711"/>
          <ac:spMkLst>
            <pc:docMk/>
            <pc:sldMk cId="2875323488" sldId="337"/>
            <ac:spMk id="3" creationId="{B3A44A9D-7EE4-7030-97CF-DFCA8E8CB186}"/>
          </ac:spMkLst>
        </pc:spChg>
        <pc:spChg chg="mod">
          <ac:chgData name="Lu, Huan /CN" userId="2208ef81-d858-4bee-b2d8-615ff6e1cd95" providerId="ADAL" clId="{2A19DD2B-4464-4325-AC4D-80896E73EAF7}" dt="2024-03-18T06:22:40.585" v="15" actId="2711"/>
          <ac:spMkLst>
            <pc:docMk/>
            <pc:sldMk cId="2875323488" sldId="337"/>
            <ac:spMk id="6" creationId="{40EC87DB-E2EF-4B82-7721-4DBE84EC53F9}"/>
          </ac:spMkLst>
        </pc:spChg>
        <pc:spChg chg="del mod">
          <ac:chgData name="Lu, Huan /CN" userId="2208ef81-d858-4bee-b2d8-615ff6e1cd95" providerId="ADAL" clId="{2A19DD2B-4464-4325-AC4D-80896E73EAF7}" dt="2024-03-18T06:34:12.455" v="429" actId="478"/>
          <ac:spMkLst>
            <pc:docMk/>
            <pc:sldMk cId="2875323488" sldId="337"/>
            <ac:spMk id="7" creationId="{2E7058E4-5285-2BA8-3052-349929ED23DF}"/>
          </ac:spMkLst>
        </pc:spChg>
        <pc:spChg chg="del mod">
          <ac:chgData name="Lu, Huan /CN" userId="2208ef81-d858-4bee-b2d8-615ff6e1cd95" providerId="ADAL" clId="{2A19DD2B-4464-4325-AC4D-80896E73EAF7}" dt="2024-03-18T06:34:11.273" v="428" actId="478"/>
          <ac:spMkLst>
            <pc:docMk/>
            <pc:sldMk cId="2875323488" sldId="337"/>
            <ac:spMk id="8" creationId="{8D791B94-3845-B8B6-316D-55BE1167F86C}"/>
          </ac:spMkLst>
        </pc:spChg>
        <pc:spChg chg="del mod">
          <ac:chgData name="Lu, Huan /CN" userId="2208ef81-d858-4bee-b2d8-615ff6e1cd95" providerId="ADAL" clId="{2A19DD2B-4464-4325-AC4D-80896E73EAF7}" dt="2024-03-18T06:34:13.400" v="430" actId="478"/>
          <ac:spMkLst>
            <pc:docMk/>
            <pc:sldMk cId="2875323488" sldId="337"/>
            <ac:spMk id="9" creationId="{72FFE0E5-343D-E6F4-4CF7-E56A7B11B51E}"/>
          </ac:spMkLst>
        </pc:spChg>
      </pc:sldChg>
      <pc:sldChg chg="del">
        <pc:chgData name="Lu, Huan /CN" userId="2208ef81-d858-4bee-b2d8-615ff6e1cd95" providerId="ADAL" clId="{2A19DD2B-4464-4325-AC4D-80896E73EAF7}" dt="2024-03-18T06:17:23.887" v="4" actId="47"/>
        <pc:sldMkLst>
          <pc:docMk/>
          <pc:sldMk cId="2992569620" sldId="339"/>
        </pc:sldMkLst>
      </pc:sldChg>
      <pc:sldChg chg="addSp delSp modSp mod ord modTransition delAnim modAnim">
        <pc:chgData name="Lu, Huan /CN" userId="2208ef81-d858-4bee-b2d8-615ff6e1cd95" providerId="ADAL" clId="{2A19DD2B-4464-4325-AC4D-80896E73EAF7}" dt="2024-03-26T05:38:09.989" v="6541" actId="113"/>
        <pc:sldMkLst>
          <pc:docMk/>
          <pc:sldMk cId="4196582504" sldId="351"/>
        </pc:sldMkLst>
        <pc:spChg chg="mod">
          <ac:chgData name="Lu, Huan /CN" userId="2208ef81-d858-4bee-b2d8-615ff6e1cd95" providerId="ADAL" clId="{2A19DD2B-4464-4325-AC4D-80896E73EAF7}" dt="2024-03-18T06:26:21.709" v="298" actId="20577"/>
          <ac:spMkLst>
            <pc:docMk/>
            <pc:sldMk cId="4196582504" sldId="351"/>
            <ac:spMk id="2" creationId="{0A76CD7F-BFA0-46EA-B1B6-4880D38608BD}"/>
          </ac:spMkLst>
        </pc:spChg>
        <pc:spChg chg="del mod">
          <ac:chgData name="Lu, Huan /CN" userId="2208ef81-d858-4bee-b2d8-615ff6e1cd95" providerId="ADAL" clId="{2A19DD2B-4464-4325-AC4D-80896E73EAF7}" dt="2024-03-18T06:34:04.635" v="426" actId="478"/>
          <ac:spMkLst>
            <pc:docMk/>
            <pc:sldMk cId="4196582504" sldId="351"/>
            <ac:spMk id="3" creationId="{27FB40F7-662B-4055-92DB-33DE2D604CD9}"/>
          </ac:spMkLst>
        </pc:spChg>
        <pc:spChg chg="mod">
          <ac:chgData name="Lu, Huan /CN" userId="2208ef81-d858-4bee-b2d8-615ff6e1cd95" providerId="ADAL" clId="{2A19DD2B-4464-4325-AC4D-80896E73EAF7}" dt="2024-03-18T06:30:33.889" v="415" actId="404"/>
          <ac:spMkLst>
            <pc:docMk/>
            <pc:sldMk cId="4196582504" sldId="351"/>
            <ac:spMk id="4" creationId="{E13443D8-931A-E712-015F-7B495DD3A7AB}"/>
          </ac:spMkLst>
        </pc:spChg>
        <pc:spChg chg="del mod">
          <ac:chgData name="Lu, Huan /CN" userId="2208ef81-d858-4bee-b2d8-615ff6e1cd95" providerId="ADAL" clId="{2A19DD2B-4464-4325-AC4D-80896E73EAF7}" dt="2024-03-18T06:34:07.425" v="427" actId="478"/>
          <ac:spMkLst>
            <pc:docMk/>
            <pc:sldMk cId="4196582504" sldId="351"/>
            <ac:spMk id="5" creationId="{4163236F-3593-B8D0-7B11-5D7BB5FE3726}"/>
          </ac:spMkLst>
        </pc:spChg>
        <pc:spChg chg="add del mod">
          <ac:chgData name="Lu, Huan /CN" userId="2208ef81-d858-4bee-b2d8-615ff6e1cd95" providerId="ADAL" clId="{2A19DD2B-4464-4325-AC4D-80896E73EAF7}" dt="2024-03-18T06:23:43.893" v="127" actId="478"/>
          <ac:spMkLst>
            <pc:docMk/>
            <pc:sldMk cId="4196582504" sldId="351"/>
            <ac:spMk id="7" creationId="{BAC3E146-D732-8401-A7B3-F6C7DA5E6838}"/>
          </ac:spMkLst>
        </pc:spChg>
        <pc:spChg chg="del mod">
          <ac:chgData name="Lu, Huan /CN" userId="2208ef81-d858-4bee-b2d8-615ff6e1cd95" providerId="ADAL" clId="{2A19DD2B-4464-4325-AC4D-80896E73EAF7}" dt="2024-03-18T06:23:40.732" v="126" actId="478"/>
          <ac:spMkLst>
            <pc:docMk/>
            <pc:sldMk cId="4196582504" sldId="351"/>
            <ac:spMk id="8" creationId="{CFEDC4C9-B77D-0F94-E519-F39A7F9350B9}"/>
          </ac:spMkLst>
        </pc:spChg>
        <pc:spChg chg="mod">
          <ac:chgData name="Lu, Huan /CN" userId="2208ef81-d858-4bee-b2d8-615ff6e1cd95" providerId="ADAL" clId="{2A19DD2B-4464-4325-AC4D-80896E73EAF7}" dt="2024-03-20T08:56:45.936" v="3582" actId="20577"/>
          <ac:spMkLst>
            <pc:docMk/>
            <pc:sldMk cId="4196582504" sldId="351"/>
            <ac:spMk id="9" creationId="{A7CC898E-7245-4AB8-3970-F7111C33EA8F}"/>
          </ac:spMkLst>
        </pc:spChg>
        <pc:spChg chg="add del mod">
          <ac:chgData name="Lu, Huan /CN" userId="2208ef81-d858-4bee-b2d8-615ff6e1cd95" providerId="ADAL" clId="{2A19DD2B-4464-4325-AC4D-80896E73EAF7}" dt="2024-03-21T06:06:16.935" v="4730" actId="478"/>
          <ac:spMkLst>
            <pc:docMk/>
            <pc:sldMk cId="4196582504" sldId="351"/>
            <ac:spMk id="12" creationId="{171C6797-0A14-214F-6F95-EBAFA0AC78D9}"/>
          </ac:spMkLst>
        </pc:spChg>
        <pc:spChg chg="add mod">
          <ac:chgData name="Lu, Huan /CN" userId="2208ef81-d858-4bee-b2d8-615ff6e1cd95" providerId="ADAL" clId="{2A19DD2B-4464-4325-AC4D-80896E73EAF7}" dt="2024-03-26T05:38:09.989" v="6541" actId="113"/>
          <ac:spMkLst>
            <pc:docMk/>
            <pc:sldMk cId="4196582504" sldId="351"/>
            <ac:spMk id="13" creationId="{A1EC8C2E-4BC2-8789-533D-9E1B36A09C37}"/>
          </ac:spMkLst>
        </pc:spChg>
        <pc:spChg chg="add del mod">
          <ac:chgData name="Lu, Huan /CN" userId="2208ef81-d858-4bee-b2d8-615ff6e1cd95" providerId="ADAL" clId="{2A19DD2B-4464-4325-AC4D-80896E73EAF7}" dt="2024-03-18T06:46:34.849" v="477" actId="931"/>
          <ac:spMkLst>
            <pc:docMk/>
            <pc:sldMk cId="4196582504" sldId="351"/>
            <ac:spMk id="14" creationId="{F46B52D7-8E7D-9D80-EE10-D1BEEE87D4CA}"/>
          </ac:spMkLst>
        </pc:spChg>
        <pc:spChg chg="add del mod">
          <ac:chgData name="Lu, Huan /CN" userId="2208ef81-d858-4bee-b2d8-615ff6e1cd95" providerId="ADAL" clId="{2A19DD2B-4464-4325-AC4D-80896E73EAF7}" dt="2024-03-18T06:48:29.720" v="479" actId="931"/>
          <ac:spMkLst>
            <pc:docMk/>
            <pc:sldMk cId="4196582504" sldId="351"/>
            <ac:spMk id="18" creationId="{CC8E7D32-5F9E-6080-1E5D-D8A4416AC70E}"/>
          </ac:spMkLst>
        </pc:spChg>
        <pc:spChg chg="add del mod">
          <ac:chgData name="Lu, Huan /CN" userId="2208ef81-d858-4bee-b2d8-615ff6e1cd95" providerId="ADAL" clId="{2A19DD2B-4464-4325-AC4D-80896E73EAF7}" dt="2024-03-18T08:58:09.399" v="1391" actId="931"/>
          <ac:spMkLst>
            <pc:docMk/>
            <pc:sldMk cId="4196582504" sldId="351"/>
            <ac:spMk id="22" creationId="{B00BD889-66C8-83CB-6B78-105ED3AF6135}"/>
          </ac:spMkLst>
        </pc:spChg>
        <pc:spChg chg="add del mod">
          <ac:chgData name="Lu, Huan /CN" userId="2208ef81-d858-4bee-b2d8-615ff6e1cd95" providerId="ADAL" clId="{2A19DD2B-4464-4325-AC4D-80896E73EAF7}" dt="2024-03-18T08:59:29.372" v="1394" actId="931"/>
          <ac:spMkLst>
            <pc:docMk/>
            <pc:sldMk cId="4196582504" sldId="351"/>
            <ac:spMk id="26" creationId="{35602BE5-B9A0-D71D-0AB2-250BFDA32B76}"/>
          </ac:spMkLst>
        </pc:spChg>
        <pc:spChg chg="add del mod">
          <ac:chgData name="Lu, Huan /CN" userId="2208ef81-d858-4bee-b2d8-615ff6e1cd95" providerId="ADAL" clId="{2A19DD2B-4464-4325-AC4D-80896E73EAF7}" dt="2024-03-18T09:26:38.036" v="1429" actId="931"/>
          <ac:spMkLst>
            <pc:docMk/>
            <pc:sldMk cId="4196582504" sldId="351"/>
            <ac:spMk id="30" creationId="{540526EE-EE95-8F09-4832-A8DFDE93772D}"/>
          </ac:spMkLst>
        </pc:spChg>
        <pc:spChg chg="mod">
          <ac:chgData name="Lu, Huan /CN" userId="2208ef81-d858-4bee-b2d8-615ff6e1cd95" providerId="ADAL" clId="{2A19DD2B-4464-4325-AC4D-80896E73EAF7}" dt="2024-03-18T06:22:27.836" v="13" actId="2711"/>
          <ac:spMkLst>
            <pc:docMk/>
            <pc:sldMk cId="4196582504" sldId="351"/>
            <ac:spMk id="48" creationId="{2AC42E49-C5CB-2F85-86C0-2F0BB5AC4142}"/>
          </ac:spMkLst>
        </pc:spChg>
        <pc:spChg chg="add del mod">
          <ac:chgData name="Lu, Huan /CN" userId="2208ef81-d858-4bee-b2d8-615ff6e1cd95" providerId="ADAL" clId="{2A19DD2B-4464-4325-AC4D-80896E73EAF7}" dt="2024-03-18T06:38:26.153" v="474" actId="931"/>
          <ac:spMkLst>
            <pc:docMk/>
            <pc:sldMk cId="4196582504" sldId="351"/>
            <ac:spMk id="49" creationId="{768079E8-1069-0775-9457-796A20A32674}"/>
          </ac:spMkLst>
        </pc:spChg>
        <pc:spChg chg="mod">
          <ac:chgData name="Lu, Huan /CN" userId="2208ef81-d858-4bee-b2d8-615ff6e1cd95" providerId="ADAL" clId="{2A19DD2B-4464-4325-AC4D-80896E73EAF7}" dt="2024-03-18T06:22:27.836" v="13" actId="2711"/>
          <ac:spMkLst>
            <pc:docMk/>
            <pc:sldMk cId="4196582504" sldId="351"/>
            <ac:spMk id="50" creationId="{A41A01C5-E476-AF74-B6BE-A6BEFBAC3A0F}"/>
          </ac:spMkLst>
        </pc:spChg>
        <pc:picChg chg="add del mod">
          <ac:chgData name="Lu, Huan /CN" userId="2208ef81-d858-4bee-b2d8-615ff6e1cd95" providerId="ADAL" clId="{2A19DD2B-4464-4325-AC4D-80896E73EAF7}" dt="2024-03-19T09:30:16.484" v="1528" actId="478"/>
          <ac:picMkLst>
            <pc:docMk/>
            <pc:sldMk cId="4196582504" sldId="351"/>
            <ac:picMk id="3" creationId="{77195E3C-3B4B-C225-49F3-9DC9F11F7748}"/>
          </ac:picMkLst>
        </pc:picChg>
        <pc:picChg chg="add del mod">
          <ac:chgData name="Lu, Huan /CN" userId="2208ef81-d858-4bee-b2d8-615ff6e1cd95" providerId="ADAL" clId="{2A19DD2B-4464-4325-AC4D-80896E73EAF7}" dt="2024-03-21T06:04:47.159" v="4710" actId="478"/>
          <ac:picMkLst>
            <pc:docMk/>
            <pc:sldMk cId="4196582504" sldId="351"/>
            <ac:picMk id="5" creationId="{508B6782-DD20-FA5E-162C-070278CE93FE}"/>
          </ac:picMkLst>
        </pc:picChg>
        <pc:picChg chg="add del mod">
          <ac:chgData name="Lu, Huan /CN" userId="2208ef81-d858-4bee-b2d8-615ff6e1cd95" providerId="ADAL" clId="{2A19DD2B-4464-4325-AC4D-80896E73EAF7}" dt="2024-03-21T06:05:06.441" v="4712" actId="478"/>
          <ac:picMkLst>
            <pc:docMk/>
            <pc:sldMk cId="4196582504" sldId="351"/>
            <ac:picMk id="7" creationId="{638534E9-6E15-F698-8FE9-2633B3CA12C8}"/>
          </ac:picMkLst>
        </pc:picChg>
        <pc:picChg chg="add del mod">
          <ac:chgData name="Lu, Huan /CN" userId="2208ef81-d858-4bee-b2d8-615ff6e1cd95" providerId="ADAL" clId="{2A19DD2B-4464-4325-AC4D-80896E73EAF7}" dt="2024-03-21T06:05:23.936" v="4714" actId="478"/>
          <ac:picMkLst>
            <pc:docMk/>
            <pc:sldMk cId="4196582504" sldId="351"/>
            <ac:picMk id="10" creationId="{A6CD92D6-D374-3798-E731-92D391046EA2}"/>
          </ac:picMkLst>
        </pc:picChg>
        <pc:picChg chg="add del mod">
          <ac:chgData name="Lu, Huan /CN" userId="2208ef81-d858-4bee-b2d8-615ff6e1cd95" providerId="ADAL" clId="{2A19DD2B-4464-4325-AC4D-80896E73EAF7}" dt="2024-03-18T06:38:11.444" v="473"/>
          <ac:picMkLst>
            <pc:docMk/>
            <pc:sldMk cId="4196582504" sldId="351"/>
            <ac:picMk id="10" creationId="{EBD3570C-C039-9B20-AB25-77FC5DF7B73B}"/>
          </ac:picMkLst>
        </pc:picChg>
        <pc:picChg chg="add del mod">
          <ac:chgData name="Lu, Huan /CN" userId="2208ef81-d858-4bee-b2d8-615ff6e1cd95" providerId="ADAL" clId="{2A19DD2B-4464-4325-AC4D-80896E73EAF7}" dt="2024-03-21T06:06:15.147" v="4729" actId="478"/>
          <ac:picMkLst>
            <pc:docMk/>
            <pc:sldMk cId="4196582504" sldId="351"/>
            <ac:picMk id="11" creationId="{039E15F3-6C2F-9CF2-5896-6EF3E00E6580}"/>
          </ac:picMkLst>
        </pc:picChg>
        <pc:picChg chg="add del mod modCrop">
          <ac:chgData name="Lu, Huan /CN" userId="2208ef81-d858-4bee-b2d8-615ff6e1cd95" providerId="ADAL" clId="{2A19DD2B-4464-4325-AC4D-80896E73EAF7}" dt="2024-03-18T06:41:32.041" v="476" actId="478"/>
          <ac:picMkLst>
            <pc:docMk/>
            <pc:sldMk cId="4196582504" sldId="351"/>
            <ac:picMk id="12" creationId="{6CE04108-1870-1C0F-F461-4D9CE0CD431F}"/>
          </ac:picMkLst>
        </pc:picChg>
        <pc:picChg chg="add del mod">
          <ac:chgData name="Lu, Huan /CN" userId="2208ef81-d858-4bee-b2d8-615ff6e1cd95" providerId="ADAL" clId="{2A19DD2B-4464-4325-AC4D-80896E73EAF7}" dt="2024-03-18T06:46:44.731" v="478" actId="478"/>
          <ac:picMkLst>
            <pc:docMk/>
            <pc:sldMk cId="4196582504" sldId="351"/>
            <ac:picMk id="16" creationId="{623566B0-A991-54AF-79BD-BDA69A01D091}"/>
          </ac:picMkLst>
        </pc:picChg>
        <pc:picChg chg="add del mod">
          <ac:chgData name="Lu, Huan /CN" userId="2208ef81-d858-4bee-b2d8-615ff6e1cd95" providerId="ADAL" clId="{2A19DD2B-4464-4325-AC4D-80896E73EAF7}" dt="2024-03-18T06:48:40.215" v="480" actId="478"/>
          <ac:picMkLst>
            <pc:docMk/>
            <pc:sldMk cId="4196582504" sldId="351"/>
            <ac:picMk id="20" creationId="{91D6D10D-2B20-BC82-D36C-2B472EA29BD8}"/>
          </ac:picMkLst>
        </pc:picChg>
        <pc:picChg chg="add del mod modCrop">
          <ac:chgData name="Lu, Huan /CN" userId="2208ef81-d858-4bee-b2d8-615ff6e1cd95" providerId="ADAL" clId="{2A19DD2B-4464-4325-AC4D-80896E73EAF7}" dt="2024-03-18T08:59:26.077" v="1393" actId="478"/>
          <ac:picMkLst>
            <pc:docMk/>
            <pc:sldMk cId="4196582504" sldId="351"/>
            <ac:picMk id="24" creationId="{36DD5058-2A18-7683-EF32-FD9792325458}"/>
          </ac:picMkLst>
        </pc:picChg>
        <pc:picChg chg="add del mod modCrop">
          <ac:chgData name="Lu, Huan /CN" userId="2208ef81-d858-4bee-b2d8-615ff6e1cd95" providerId="ADAL" clId="{2A19DD2B-4464-4325-AC4D-80896E73EAF7}" dt="2024-03-18T09:17:08.621" v="1414" actId="478"/>
          <ac:picMkLst>
            <pc:docMk/>
            <pc:sldMk cId="4196582504" sldId="351"/>
            <ac:picMk id="28" creationId="{B1A2C8E7-48A4-0016-6D8B-F8C34F4CA0B3}"/>
          </ac:picMkLst>
        </pc:picChg>
        <pc:picChg chg="add del mod">
          <ac:chgData name="Lu, Huan /CN" userId="2208ef81-d858-4bee-b2d8-615ff6e1cd95" providerId="ADAL" clId="{2A19DD2B-4464-4325-AC4D-80896E73EAF7}" dt="2024-03-18T09:17:45.042" v="1428" actId="931"/>
          <ac:picMkLst>
            <pc:docMk/>
            <pc:sldMk cId="4196582504" sldId="351"/>
            <ac:picMk id="32" creationId="{5559CD9E-251E-FA7C-6CBF-1E600EF452DE}"/>
          </ac:picMkLst>
        </pc:picChg>
        <pc:picChg chg="add mod modCrop">
          <ac:chgData name="Lu, Huan /CN" userId="2208ef81-d858-4bee-b2d8-615ff6e1cd95" providerId="ADAL" clId="{2A19DD2B-4464-4325-AC4D-80896E73EAF7}" dt="2024-03-18T09:30:56.417" v="1443" actId="18131"/>
          <ac:picMkLst>
            <pc:docMk/>
            <pc:sldMk cId="4196582504" sldId="351"/>
            <ac:picMk id="34" creationId="{699FE018-B5A4-E9F7-32E5-EA81C5A47EF7}"/>
          </ac:picMkLst>
        </pc:picChg>
      </pc:sldChg>
      <pc:sldChg chg="addSp delSp modSp new mod ord">
        <pc:chgData name="Lu, Huan /CN" userId="2208ef81-d858-4bee-b2d8-615ff6e1cd95" providerId="ADAL" clId="{2A19DD2B-4464-4325-AC4D-80896E73EAF7}" dt="2024-03-26T08:20:19.632" v="7019" actId="20577"/>
        <pc:sldMkLst>
          <pc:docMk/>
          <pc:sldMk cId="2027474998" sldId="352"/>
        </pc:sldMkLst>
        <pc:spChg chg="mod">
          <ac:chgData name="Lu, Huan /CN" userId="2208ef81-d858-4bee-b2d8-615ff6e1cd95" providerId="ADAL" clId="{2A19DD2B-4464-4325-AC4D-80896E73EAF7}" dt="2024-03-26T06:56:47.328" v="6727" actId="207"/>
          <ac:spMkLst>
            <pc:docMk/>
            <pc:sldMk cId="2027474998" sldId="352"/>
            <ac:spMk id="2" creationId="{AAD3233E-FEB1-B8BD-2CA8-B377F2660E37}"/>
          </ac:spMkLst>
        </pc:spChg>
        <pc:spChg chg="del mod">
          <ac:chgData name="Lu, Huan /CN" userId="2208ef81-d858-4bee-b2d8-615ff6e1cd95" providerId="ADAL" clId="{2A19DD2B-4464-4325-AC4D-80896E73EAF7}" dt="2024-03-20T09:15:00.409" v="3664" actId="478"/>
          <ac:spMkLst>
            <pc:docMk/>
            <pc:sldMk cId="2027474998" sldId="352"/>
            <ac:spMk id="3" creationId="{C2F9024D-8780-D735-7EE1-481AF1512E9A}"/>
          </ac:spMkLst>
        </pc:spChg>
        <pc:spChg chg="mod">
          <ac:chgData name="Lu, Huan /CN" userId="2208ef81-d858-4bee-b2d8-615ff6e1cd95" providerId="ADAL" clId="{2A19DD2B-4464-4325-AC4D-80896E73EAF7}" dt="2024-03-26T08:20:19.632" v="7019" actId="20577"/>
          <ac:spMkLst>
            <pc:docMk/>
            <pc:sldMk cId="2027474998" sldId="352"/>
            <ac:spMk id="4" creationId="{F1985CA3-5D59-09AB-691D-17AAD0D3099D}"/>
          </ac:spMkLst>
        </pc:spChg>
        <pc:spChg chg="mod">
          <ac:chgData name="Lu, Huan /CN" userId="2208ef81-d858-4bee-b2d8-615ff6e1cd95" providerId="ADAL" clId="{2A19DD2B-4464-4325-AC4D-80896E73EAF7}" dt="2024-03-18T06:26:27.032" v="300" actId="20577"/>
          <ac:spMkLst>
            <pc:docMk/>
            <pc:sldMk cId="2027474998" sldId="352"/>
            <ac:spMk id="5" creationId="{C45263EA-CBF1-2DA7-849E-E27C9EA3ADF9}"/>
          </ac:spMkLst>
        </pc:spChg>
        <pc:spChg chg="mod">
          <ac:chgData name="Lu, Huan /CN" userId="2208ef81-d858-4bee-b2d8-615ff6e1cd95" providerId="ADAL" clId="{2A19DD2B-4464-4325-AC4D-80896E73EAF7}" dt="2024-03-18T06:35:48.547" v="469" actId="21"/>
          <ac:spMkLst>
            <pc:docMk/>
            <pc:sldMk cId="2027474998" sldId="352"/>
            <ac:spMk id="6" creationId="{10FB8433-40A0-4454-B2BE-9323CA0E5AF9}"/>
          </ac:spMkLst>
        </pc:spChg>
        <pc:spChg chg="mod">
          <ac:chgData name="Lu, Huan /CN" userId="2208ef81-d858-4bee-b2d8-615ff6e1cd95" providerId="ADAL" clId="{2A19DD2B-4464-4325-AC4D-80896E73EAF7}" dt="2024-03-18T06:22:33.665" v="14" actId="2711"/>
          <ac:spMkLst>
            <pc:docMk/>
            <pc:sldMk cId="2027474998" sldId="352"/>
            <ac:spMk id="7" creationId="{E48CC780-2556-3511-554A-7FB31497F921}"/>
          </ac:spMkLst>
        </pc:spChg>
        <pc:spChg chg="add del">
          <ac:chgData name="Lu, Huan /CN" userId="2208ef81-d858-4bee-b2d8-615ff6e1cd95" providerId="ADAL" clId="{2A19DD2B-4464-4325-AC4D-80896E73EAF7}" dt="2024-03-21T06:15:43.109" v="4803" actId="22"/>
          <ac:spMkLst>
            <pc:docMk/>
            <pc:sldMk cId="2027474998" sldId="352"/>
            <ac:spMk id="8" creationId="{D72E76AC-0745-E592-8B3F-CBF5A7E675E4}"/>
          </ac:spMkLst>
        </pc:spChg>
      </pc:sldChg>
      <pc:sldChg chg="addSp delSp modSp new mod modTransition delAnim modAnim">
        <pc:chgData name="Lu, Huan /CN" userId="2208ef81-d858-4bee-b2d8-615ff6e1cd95" providerId="ADAL" clId="{2A19DD2B-4464-4325-AC4D-80896E73EAF7}" dt="2024-03-26T06:28:01.714" v="6544" actId="20577"/>
        <pc:sldMkLst>
          <pc:docMk/>
          <pc:sldMk cId="1246727748" sldId="353"/>
        </pc:sldMkLst>
        <pc:spChg chg="mod">
          <ac:chgData name="Lu, Huan /CN" userId="2208ef81-d858-4bee-b2d8-615ff6e1cd95" providerId="ADAL" clId="{2A19DD2B-4464-4325-AC4D-80896E73EAF7}" dt="2024-03-18T06:35:17.841" v="450" actId="20577"/>
          <ac:spMkLst>
            <pc:docMk/>
            <pc:sldMk cId="1246727748" sldId="353"/>
            <ac:spMk id="2" creationId="{CB0A3B60-0F53-EFFF-0CCA-C5D5B68BA155}"/>
          </ac:spMkLst>
        </pc:spChg>
        <pc:spChg chg="mod">
          <ac:chgData name="Lu, Huan /CN" userId="2208ef81-d858-4bee-b2d8-615ff6e1cd95" providerId="ADAL" clId="{2A19DD2B-4464-4325-AC4D-80896E73EAF7}" dt="2024-03-18T08:20:43.352" v="1182" actId="20577"/>
          <ac:spMkLst>
            <pc:docMk/>
            <pc:sldMk cId="1246727748" sldId="353"/>
            <ac:spMk id="3" creationId="{42F9D23E-5FA1-CC95-D8C6-116A74C1C758}"/>
          </ac:spMkLst>
        </pc:spChg>
        <pc:spChg chg="mod">
          <ac:chgData name="Lu, Huan /CN" userId="2208ef81-d858-4bee-b2d8-615ff6e1cd95" providerId="ADAL" clId="{2A19DD2B-4464-4325-AC4D-80896E73EAF7}" dt="2024-03-18T06:53:54.184" v="614" actId="20577"/>
          <ac:spMkLst>
            <pc:docMk/>
            <pc:sldMk cId="1246727748" sldId="353"/>
            <ac:spMk id="4" creationId="{CBD50EAF-541E-DD08-8787-365F21904FF2}"/>
          </ac:spMkLst>
        </pc:spChg>
        <pc:spChg chg="mod">
          <ac:chgData name="Lu, Huan /CN" userId="2208ef81-d858-4bee-b2d8-615ff6e1cd95" providerId="ADAL" clId="{2A19DD2B-4464-4325-AC4D-80896E73EAF7}" dt="2024-03-18T06:54:27.147" v="684" actId="20577"/>
          <ac:spMkLst>
            <pc:docMk/>
            <pc:sldMk cId="1246727748" sldId="353"/>
            <ac:spMk id="5" creationId="{30EA96F6-E2CB-9F51-595A-505B15D33CDF}"/>
          </ac:spMkLst>
        </pc:spChg>
        <pc:spChg chg="mod">
          <ac:chgData name="Lu, Huan /CN" userId="2208ef81-d858-4bee-b2d8-615ff6e1cd95" providerId="ADAL" clId="{2A19DD2B-4464-4325-AC4D-80896E73EAF7}" dt="2024-03-18T08:18:01.109" v="1153"/>
          <ac:spMkLst>
            <pc:docMk/>
            <pc:sldMk cId="1246727748" sldId="353"/>
            <ac:spMk id="6" creationId="{016EF4BA-C64E-6E7F-E031-13605C3CD348}"/>
          </ac:spMkLst>
        </pc:spChg>
        <pc:spChg chg="mod">
          <ac:chgData name="Lu, Huan /CN" userId="2208ef81-d858-4bee-b2d8-615ff6e1cd95" providerId="ADAL" clId="{2A19DD2B-4464-4325-AC4D-80896E73EAF7}" dt="2024-03-18T06:52:51.139" v="503" actId="20577"/>
          <ac:spMkLst>
            <pc:docMk/>
            <pc:sldMk cId="1246727748" sldId="353"/>
            <ac:spMk id="7" creationId="{906716DA-FB69-3608-22CB-0813EA7112B1}"/>
          </ac:spMkLst>
        </pc:spChg>
        <pc:spChg chg="mod">
          <ac:chgData name="Lu, Huan /CN" userId="2208ef81-d858-4bee-b2d8-615ff6e1cd95" providerId="ADAL" clId="{2A19DD2B-4464-4325-AC4D-80896E73EAF7}" dt="2024-03-18T08:26:07.324" v="1256" actId="20577"/>
          <ac:spMkLst>
            <pc:docMk/>
            <pc:sldMk cId="1246727748" sldId="353"/>
            <ac:spMk id="8" creationId="{332136D1-86C8-B260-D684-A91CEE2CF577}"/>
          </ac:spMkLst>
        </pc:spChg>
        <pc:spChg chg="mod">
          <ac:chgData name="Lu, Huan /CN" userId="2208ef81-d858-4bee-b2d8-615ff6e1cd95" providerId="ADAL" clId="{2A19DD2B-4464-4325-AC4D-80896E73EAF7}" dt="2024-03-18T08:18:33.411" v="1162"/>
          <ac:spMkLst>
            <pc:docMk/>
            <pc:sldMk cId="1246727748" sldId="353"/>
            <ac:spMk id="9" creationId="{86AD8187-DC09-F74F-76E6-8D1148DACF9D}"/>
          </ac:spMkLst>
        </pc:spChg>
        <pc:spChg chg="mod">
          <ac:chgData name="Lu, Huan /CN" userId="2208ef81-d858-4bee-b2d8-615ff6e1cd95" providerId="ADAL" clId="{2A19DD2B-4464-4325-AC4D-80896E73EAF7}" dt="2024-03-18T08:30:49.758" v="1276" actId="20577"/>
          <ac:spMkLst>
            <pc:docMk/>
            <pc:sldMk cId="1246727748" sldId="353"/>
            <ac:spMk id="10" creationId="{739A1260-7567-307C-95B9-5D748033254C}"/>
          </ac:spMkLst>
        </pc:spChg>
        <pc:spChg chg="mod">
          <ac:chgData name="Lu, Huan /CN" userId="2208ef81-d858-4bee-b2d8-615ff6e1cd95" providerId="ADAL" clId="{2A19DD2B-4464-4325-AC4D-80896E73EAF7}" dt="2024-03-18T08:32:41.795" v="1386" actId="20577"/>
          <ac:spMkLst>
            <pc:docMk/>
            <pc:sldMk cId="1246727748" sldId="353"/>
            <ac:spMk id="11" creationId="{4B386B35-11F2-B6B3-4DB8-A6B34F77C4AB}"/>
          </ac:spMkLst>
        </pc:spChg>
        <pc:spChg chg="mod">
          <ac:chgData name="Lu, Huan /CN" userId="2208ef81-d858-4bee-b2d8-615ff6e1cd95" providerId="ADAL" clId="{2A19DD2B-4464-4325-AC4D-80896E73EAF7}" dt="2024-03-19T08:42:05.073" v="1454"/>
          <ac:spMkLst>
            <pc:docMk/>
            <pc:sldMk cId="1246727748" sldId="353"/>
            <ac:spMk id="12" creationId="{FD7D83AC-AE37-7521-C28B-A705EA1CE39A}"/>
          </ac:spMkLst>
        </pc:spChg>
        <pc:spChg chg="mod">
          <ac:chgData name="Lu, Huan /CN" userId="2208ef81-d858-4bee-b2d8-615ff6e1cd95" providerId="ADAL" clId="{2A19DD2B-4464-4325-AC4D-80896E73EAF7}" dt="2024-03-19T08:42:10.861" v="1466" actId="20577"/>
          <ac:spMkLst>
            <pc:docMk/>
            <pc:sldMk cId="1246727748" sldId="353"/>
            <ac:spMk id="13" creationId="{2F33F065-8FFF-E3E6-0836-4EF58117B9E5}"/>
          </ac:spMkLst>
        </pc:spChg>
        <pc:spChg chg="mod">
          <ac:chgData name="Lu, Huan /CN" userId="2208ef81-d858-4bee-b2d8-615ff6e1cd95" providerId="ADAL" clId="{2A19DD2B-4464-4325-AC4D-80896E73EAF7}" dt="2024-03-26T06:28:01.714" v="6544" actId="20577"/>
          <ac:spMkLst>
            <pc:docMk/>
            <pc:sldMk cId="1246727748" sldId="353"/>
            <ac:spMk id="14" creationId="{E748B009-7642-C035-EBE9-38F4F9400498}"/>
          </ac:spMkLst>
        </pc:spChg>
        <pc:spChg chg="mod">
          <ac:chgData name="Lu, Huan /CN" userId="2208ef81-d858-4bee-b2d8-615ff6e1cd95" providerId="ADAL" clId="{2A19DD2B-4464-4325-AC4D-80896E73EAF7}" dt="2024-03-19T08:41:04.714" v="1448"/>
          <ac:spMkLst>
            <pc:docMk/>
            <pc:sldMk cId="1246727748" sldId="353"/>
            <ac:spMk id="15" creationId="{94496E8B-90D1-CD32-3372-92CF8D6BD174}"/>
          </ac:spMkLst>
        </pc:spChg>
        <pc:spChg chg="mod">
          <ac:chgData name="Lu, Huan /CN" userId="2208ef81-d858-4bee-b2d8-615ff6e1cd95" providerId="ADAL" clId="{2A19DD2B-4464-4325-AC4D-80896E73EAF7}" dt="2024-03-19T08:40:57.533" v="1447" actId="20577"/>
          <ac:spMkLst>
            <pc:docMk/>
            <pc:sldMk cId="1246727748" sldId="353"/>
            <ac:spMk id="16" creationId="{FD0C1FC0-8107-4A01-14B8-6AF7C1266AC5}"/>
          </ac:spMkLst>
        </pc:spChg>
        <pc:spChg chg="mod">
          <ac:chgData name="Lu, Huan /CN" userId="2208ef81-d858-4bee-b2d8-615ff6e1cd95" providerId="ADAL" clId="{2A19DD2B-4464-4325-AC4D-80896E73EAF7}" dt="2024-03-19T08:40:55.384" v="1446" actId="20577"/>
          <ac:spMkLst>
            <pc:docMk/>
            <pc:sldMk cId="1246727748" sldId="353"/>
            <ac:spMk id="17" creationId="{386956B9-BF1F-08DC-C622-9E7A6D3A96FE}"/>
          </ac:spMkLst>
        </pc:spChg>
        <pc:spChg chg="add del">
          <ac:chgData name="Lu, Huan /CN" userId="2208ef81-d858-4bee-b2d8-615ff6e1cd95" providerId="ADAL" clId="{2A19DD2B-4464-4325-AC4D-80896E73EAF7}" dt="2024-03-18T08:12:19.088" v="1145" actId="931"/>
          <ac:spMkLst>
            <pc:docMk/>
            <pc:sldMk cId="1246727748" sldId="353"/>
            <ac:spMk id="18" creationId="{793701CF-5F17-E129-9F0F-9712B3627578}"/>
          </ac:spMkLst>
        </pc:spChg>
        <pc:spChg chg="mod">
          <ac:chgData name="Lu, Huan /CN" userId="2208ef81-d858-4bee-b2d8-615ff6e1cd95" providerId="ADAL" clId="{2A19DD2B-4464-4325-AC4D-80896E73EAF7}" dt="2024-03-18T06:35:52.311" v="471" actId="20577"/>
          <ac:spMkLst>
            <pc:docMk/>
            <pc:sldMk cId="1246727748" sldId="353"/>
            <ac:spMk id="19" creationId="{92298344-A816-3447-67B2-748C8A8D5EF5}"/>
          </ac:spMkLst>
        </pc:spChg>
        <pc:spChg chg="mod">
          <ac:chgData name="Lu, Huan /CN" userId="2208ef81-d858-4bee-b2d8-615ff6e1cd95" providerId="ADAL" clId="{2A19DD2B-4464-4325-AC4D-80896E73EAF7}" dt="2024-03-18T06:35:10.714" v="436" actId="2711"/>
          <ac:spMkLst>
            <pc:docMk/>
            <pc:sldMk cId="1246727748" sldId="353"/>
            <ac:spMk id="20" creationId="{0913CE26-7802-368D-A625-B532CAF619E7}"/>
          </ac:spMkLst>
        </pc:spChg>
        <pc:spChg chg="mod">
          <ac:chgData name="Lu, Huan /CN" userId="2208ef81-d858-4bee-b2d8-615ff6e1cd95" providerId="ADAL" clId="{2A19DD2B-4464-4325-AC4D-80896E73EAF7}" dt="2024-03-18T06:35:10.714" v="436" actId="2711"/>
          <ac:spMkLst>
            <pc:docMk/>
            <pc:sldMk cId="1246727748" sldId="353"/>
            <ac:spMk id="21" creationId="{F2544790-5DD4-B7C5-2193-5D1DF7464E0B}"/>
          </ac:spMkLst>
        </pc:spChg>
        <pc:spChg chg="add del mod">
          <ac:chgData name="Lu, Huan /CN" userId="2208ef81-d858-4bee-b2d8-615ff6e1cd95" providerId="ADAL" clId="{2A19DD2B-4464-4325-AC4D-80896E73EAF7}" dt="2024-03-18T07:32:31.357" v="1048" actId="931"/>
          <ac:spMkLst>
            <pc:docMk/>
            <pc:sldMk cId="1246727748" sldId="353"/>
            <ac:spMk id="24" creationId="{D7F5DD89-EBA0-B350-669D-3958A624D62B}"/>
          </ac:spMkLst>
        </pc:spChg>
        <pc:spChg chg="add del mod">
          <ac:chgData name="Lu, Huan /CN" userId="2208ef81-d858-4bee-b2d8-615ff6e1cd95" providerId="ADAL" clId="{2A19DD2B-4464-4325-AC4D-80896E73EAF7}" dt="2024-03-18T07:32:27.368" v="1041" actId="478"/>
          <ac:spMkLst>
            <pc:docMk/>
            <pc:sldMk cId="1246727748" sldId="353"/>
            <ac:spMk id="26" creationId="{02B88F73-C2D9-E634-91C2-A350356A7BAC}"/>
          </ac:spMkLst>
        </pc:spChg>
        <pc:spChg chg="add del mod">
          <ac:chgData name="Lu, Huan /CN" userId="2208ef81-d858-4bee-b2d8-615ff6e1cd95" providerId="ADAL" clId="{2A19DD2B-4464-4325-AC4D-80896E73EAF7}" dt="2024-03-18T08:12:40.483" v="1148" actId="478"/>
          <ac:spMkLst>
            <pc:docMk/>
            <pc:sldMk cId="1246727748" sldId="353"/>
            <ac:spMk id="29" creationId="{DAE7EB14-05AF-9AE5-0A15-6D1AFCCEED83}"/>
          </ac:spMkLst>
        </pc:spChg>
        <pc:spChg chg="add del mod">
          <ac:chgData name="Lu, Huan /CN" userId="2208ef81-d858-4bee-b2d8-615ff6e1cd95" providerId="ADAL" clId="{2A19DD2B-4464-4325-AC4D-80896E73EAF7}" dt="2024-03-18T08:43:40.224" v="1387" actId="931"/>
          <ac:spMkLst>
            <pc:docMk/>
            <pc:sldMk cId="1246727748" sldId="353"/>
            <ac:spMk id="31" creationId="{077A804B-853C-773D-8B25-F71EFBEFFB6C}"/>
          </ac:spMkLst>
        </pc:spChg>
        <pc:spChg chg="add del mod">
          <ac:chgData name="Lu, Huan /CN" userId="2208ef81-d858-4bee-b2d8-615ff6e1cd95" providerId="ADAL" clId="{2A19DD2B-4464-4325-AC4D-80896E73EAF7}" dt="2024-03-18T08:43:50.245" v="1388" actId="478"/>
          <ac:spMkLst>
            <pc:docMk/>
            <pc:sldMk cId="1246727748" sldId="353"/>
            <ac:spMk id="34" creationId="{AE5CCADD-B80F-2379-CD55-451C8199C218}"/>
          </ac:spMkLst>
        </pc:spChg>
        <pc:picChg chg="add del mod">
          <ac:chgData name="Lu, Huan /CN" userId="2208ef81-d858-4bee-b2d8-615ff6e1cd95" providerId="ADAL" clId="{2A19DD2B-4464-4325-AC4D-80896E73EAF7}" dt="2024-03-19T08:44:27.094" v="1522" actId="478"/>
          <ac:picMkLst>
            <pc:docMk/>
            <pc:sldMk cId="1246727748" sldId="353"/>
            <ac:picMk id="18" creationId="{82A11391-4D9C-EBFB-CAD6-5B14343B5A69}"/>
          </ac:picMkLst>
        </pc:picChg>
        <pc:picChg chg="add del mod">
          <ac:chgData name="Lu, Huan /CN" userId="2208ef81-d858-4bee-b2d8-615ff6e1cd95" providerId="ADAL" clId="{2A19DD2B-4464-4325-AC4D-80896E73EAF7}" dt="2024-03-19T08:47:28.588" v="1524" actId="478"/>
          <ac:picMkLst>
            <pc:docMk/>
            <pc:sldMk cId="1246727748" sldId="353"/>
            <ac:picMk id="22" creationId="{891110CB-2910-1161-B4B0-4ECFD0CCA4B1}"/>
          </ac:picMkLst>
        </pc:picChg>
        <pc:picChg chg="add del mod">
          <ac:chgData name="Lu, Huan /CN" userId="2208ef81-d858-4bee-b2d8-615ff6e1cd95" providerId="ADAL" clId="{2A19DD2B-4464-4325-AC4D-80896E73EAF7}" dt="2024-03-19T08:48:41.455" v="1526" actId="478"/>
          <ac:picMkLst>
            <pc:docMk/>
            <pc:sldMk cId="1246727748" sldId="353"/>
            <ac:picMk id="23" creationId="{35D73242-BDB2-0322-EF95-028AAC59E737}"/>
          </ac:picMkLst>
        </pc:picChg>
        <pc:picChg chg="add del mod modCrop">
          <ac:chgData name="Lu, Huan /CN" userId="2208ef81-d858-4bee-b2d8-615ff6e1cd95" providerId="ADAL" clId="{2A19DD2B-4464-4325-AC4D-80896E73EAF7}" dt="2024-03-18T07:32:31.357" v="1048" actId="931"/>
          <ac:picMkLst>
            <pc:docMk/>
            <pc:sldMk cId="1246727748" sldId="353"/>
            <ac:picMk id="23" creationId="{477BFDC1-BC1E-A52B-9603-E76A88B8C7B6}"/>
          </ac:picMkLst>
        </pc:picChg>
        <pc:picChg chg="add del mod">
          <ac:chgData name="Lu, Huan /CN" userId="2208ef81-d858-4bee-b2d8-615ff6e1cd95" providerId="ADAL" clId="{2A19DD2B-4464-4325-AC4D-80896E73EAF7}" dt="2024-03-18T08:12:56.917" v="1151" actId="478"/>
          <ac:picMkLst>
            <pc:docMk/>
            <pc:sldMk cId="1246727748" sldId="353"/>
            <ac:picMk id="28" creationId="{2B4A8AD2-30F8-B3FE-8009-07A46F34B48E}"/>
          </ac:picMkLst>
        </pc:picChg>
        <pc:picChg chg="add mod">
          <ac:chgData name="Lu, Huan /CN" userId="2208ef81-d858-4bee-b2d8-615ff6e1cd95" providerId="ADAL" clId="{2A19DD2B-4464-4325-AC4D-80896E73EAF7}" dt="2024-03-18T08:43:55.205" v="1390" actId="18653"/>
          <ac:picMkLst>
            <pc:docMk/>
            <pc:sldMk cId="1246727748" sldId="353"/>
            <ac:picMk id="33" creationId="{5DD098A1-098E-B7A6-26DD-A6ECF091051E}"/>
          </ac:picMkLst>
        </pc:picChg>
      </pc:sldChg>
      <pc:sldChg chg="delSp modSp new del mod">
        <pc:chgData name="Lu, Huan /CN" userId="2208ef81-d858-4bee-b2d8-615ff6e1cd95" providerId="ADAL" clId="{2A19DD2B-4464-4325-AC4D-80896E73EAF7}" dt="2024-03-20T03:14:40.547" v="1665" actId="47"/>
        <pc:sldMkLst>
          <pc:docMk/>
          <pc:sldMk cId="432891920" sldId="354"/>
        </pc:sldMkLst>
        <pc:spChg chg="mod">
          <ac:chgData name="Lu, Huan /CN" userId="2208ef81-d858-4bee-b2d8-615ff6e1cd95" providerId="ADAL" clId="{2A19DD2B-4464-4325-AC4D-80896E73EAF7}" dt="2024-03-20T03:13:19.441" v="1626" actId="404"/>
          <ac:spMkLst>
            <pc:docMk/>
            <pc:sldMk cId="432891920" sldId="354"/>
            <ac:spMk id="2" creationId="{08D5138F-1703-8E94-A35E-DFF8CE985827}"/>
          </ac:spMkLst>
        </pc:spChg>
        <pc:spChg chg="del">
          <ac:chgData name="Lu, Huan /CN" userId="2208ef81-d858-4bee-b2d8-615ff6e1cd95" providerId="ADAL" clId="{2A19DD2B-4464-4325-AC4D-80896E73EAF7}" dt="2024-03-20T03:12:21.629" v="1583" actId="478"/>
          <ac:spMkLst>
            <pc:docMk/>
            <pc:sldMk cId="432891920" sldId="354"/>
            <ac:spMk id="3" creationId="{19374062-08DC-EDE9-3B20-DBC21BE1C0E7}"/>
          </ac:spMkLst>
        </pc:spChg>
        <pc:spChg chg="del">
          <ac:chgData name="Lu, Huan /CN" userId="2208ef81-d858-4bee-b2d8-615ff6e1cd95" providerId="ADAL" clId="{2A19DD2B-4464-4325-AC4D-80896E73EAF7}" dt="2024-03-20T03:12:47.988" v="1617" actId="478"/>
          <ac:spMkLst>
            <pc:docMk/>
            <pc:sldMk cId="432891920" sldId="354"/>
            <ac:spMk id="4" creationId="{8EE97EB3-6050-DC7C-824F-6A65913E9256}"/>
          </ac:spMkLst>
        </pc:spChg>
        <pc:spChg chg="del">
          <ac:chgData name="Lu, Huan /CN" userId="2208ef81-d858-4bee-b2d8-615ff6e1cd95" providerId="ADAL" clId="{2A19DD2B-4464-4325-AC4D-80896E73EAF7}" dt="2024-03-20T03:12:46.356" v="1616" actId="478"/>
          <ac:spMkLst>
            <pc:docMk/>
            <pc:sldMk cId="432891920" sldId="354"/>
            <ac:spMk id="5" creationId="{0F998ACE-23B0-50F3-C38A-0DCC9D76105D}"/>
          </ac:spMkLst>
        </pc:spChg>
      </pc:sldChg>
      <pc:sldChg chg="addSp delSp modSp new mod ord">
        <pc:chgData name="Lu, Huan /CN" userId="2208ef81-d858-4bee-b2d8-615ff6e1cd95" providerId="ADAL" clId="{2A19DD2B-4464-4325-AC4D-80896E73EAF7}" dt="2024-03-21T09:24:49.543" v="5172" actId="20577"/>
        <pc:sldMkLst>
          <pc:docMk/>
          <pc:sldMk cId="1318562627" sldId="355"/>
        </pc:sldMkLst>
        <pc:spChg chg="mod">
          <ac:chgData name="Lu, Huan /CN" userId="2208ef81-d858-4bee-b2d8-615ff6e1cd95" providerId="ADAL" clId="{2A19DD2B-4464-4325-AC4D-80896E73EAF7}" dt="2024-03-21T09:24:49.543" v="5172" actId="20577"/>
          <ac:spMkLst>
            <pc:docMk/>
            <pc:sldMk cId="1318562627" sldId="355"/>
            <ac:spMk id="2" creationId="{1C6EC337-FE76-FC15-6FAA-853F20CF14D8}"/>
          </ac:spMkLst>
        </pc:spChg>
        <pc:spChg chg="add del">
          <ac:chgData name="Lu, Huan /CN" userId="2208ef81-d858-4bee-b2d8-615ff6e1cd95" providerId="ADAL" clId="{2A19DD2B-4464-4325-AC4D-80896E73EAF7}" dt="2024-03-20T03:14:37.800" v="1662" actId="478"/>
          <ac:spMkLst>
            <pc:docMk/>
            <pc:sldMk cId="1318562627" sldId="355"/>
            <ac:spMk id="3" creationId="{F447C6D9-3C43-5888-14FB-860F90019927}"/>
          </ac:spMkLst>
        </pc:spChg>
        <pc:spChg chg="del">
          <ac:chgData name="Lu, Huan /CN" userId="2208ef81-d858-4bee-b2d8-615ff6e1cd95" providerId="ADAL" clId="{2A19DD2B-4464-4325-AC4D-80896E73EAF7}" dt="2024-03-20T03:14:12.655" v="1638" actId="478"/>
          <ac:spMkLst>
            <pc:docMk/>
            <pc:sldMk cId="1318562627" sldId="355"/>
            <ac:spMk id="4" creationId="{CFACDFB9-370A-AD1B-E542-84D1E7E19990}"/>
          </ac:spMkLst>
        </pc:spChg>
        <pc:spChg chg="del">
          <ac:chgData name="Lu, Huan /CN" userId="2208ef81-d858-4bee-b2d8-615ff6e1cd95" providerId="ADAL" clId="{2A19DD2B-4464-4325-AC4D-80896E73EAF7}" dt="2024-03-20T03:14:10.923" v="1637" actId="478"/>
          <ac:spMkLst>
            <pc:docMk/>
            <pc:sldMk cId="1318562627" sldId="355"/>
            <ac:spMk id="5" creationId="{FA70F2B1-D525-3853-E9CF-347AAC5A02AD}"/>
          </ac:spMkLst>
        </pc:spChg>
        <pc:spChg chg="del">
          <ac:chgData name="Lu, Huan /CN" userId="2208ef81-d858-4bee-b2d8-615ff6e1cd95" providerId="ADAL" clId="{2A19DD2B-4464-4325-AC4D-80896E73EAF7}" dt="2024-03-20T08:33:57.468" v="3506" actId="478"/>
          <ac:spMkLst>
            <pc:docMk/>
            <pc:sldMk cId="1318562627" sldId="355"/>
            <ac:spMk id="6" creationId="{4DA5EA7D-54AC-07F7-92BC-41C50F8F9746}"/>
          </ac:spMkLst>
        </pc:spChg>
        <pc:spChg chg="del">
          <ac:chgData name="Lu, Huan /CN" userId="2208ef81-d858-4bee-b2d8-615ff6e1cd95" providerId="ADAL" clId="{2A19DD2B-4464-4325-AC4D-80896E73EAF7}" dt="2024-03-20T08:33:56.242" v="3505" actId="478"/>
          <ac:spMkLst>
            <pc:docMk/>
            <pc:sldMk cId="1318562627" sldId="355"/>
            <ac:spMk id="7" creationId="{7FCBF79A-3FA7-7466-67EA-DCC621770216}"/>
          </ac:spMkLst>
        </pc:spChg>
        <pc:spChg chg="del">
          <ac:chgData name="Lu, Huan /CN" userId="2208ef81-d858-4bee-b2d8-615ff6e1cd95" providerId="ADAL" clId="{2A19DD2B-4464-4325-AC4D-80896E73EAF7}" dt="2024-03-20T08:33:55.284" v="3504" actId="478"/>
          <ac:spMkLst>
            <pc:docMk/>
            <pc:sldMk cId="1318562627" sldId="355"/>
            <ac:spMk id="8" creationId="{72ABB8A4-9592-4B90-7259-6D29F796F7E4}"/>
          </ac:spMkLst>
        </pc:spChg>
      </pc:sldChg>
      <pc:sldChg chg="modSp add mod">
        <pc:chgData name="Lu, Huan /CN" userId="2208ef81-d858-4bee-b2d8-615ff6e1cd95" providerId="ADAL" clId="{2A19DD2B-4464-4325-AC4D-80896E73EAF7}" dt="2024-03-20T03:15:11.850" v="1682" actId="122"/>
        <pc:sldMkLst>
          <pc:docMk/>
          <pc:sldMk cId="967940504" sldId="356"/>
        </pc:sldMkLst>
        <pc:spChg chg="mod">
          <ac:chgData name="Lu, Huan /CN" userId="2208ef81-d858-4bee-b2d8-615ff6e1cd95" providerId="ADAL" clId="{2A19DD2B-4464-4325-AC4D-80896E73EAF7}" dt="2024-03-20T03:15:11.850" v="1682" actId="122"/>
          <ac:spMkLst>
            <pc:docMk/>
            <pc:sldMk cId="967940504" sldId="356"/>
            <ac:spMk id="2" creationId="{1C6EC337-FE76-FC15-6FAA-853F20CF14D8}"/>
          </ac:spMkLst>
        </pc:spChg>
      </pc:sldChg>
      <pc:sldChg chg="add del">
        <pc:chgData name="Lu, Huan /CN" userId="2208ef81-d858-4bee-b2d8-615ff6e1cd95" providerId="ADAL" clId="{2A19DD2B-4464-4325-AC4D-80896E73EAF7}" dt="2024-03-20T03:15:00.395" v="1678"/>
        <pc:sldMkLst>
          <pc:docMk/>
          <pc:sldMk cId="62307338" sldId="357"/>
        </pc:sldMkLst>
      </pc:sldChg>
      <pc:sldChg chg="modSp add mod">
        <pc:chgData name="Lu, Huan /CN" userId="2208ef81-d858-4bee-b2d8-615ff6e1cd95" providerId="ADAL" clId="{2A19DD2B-4464-4325-AC4D-80896E73EAF7}" dt="2024-03-20T03:15:33.126" v="1700" actId="20577"/>
        <pc:sldMkLst>
          <pc:docMk/>
          <pc:sldMk cId="1469691608" sldId="357"/>
        </pc:sldMkLst>
        <pc:spChg chg="mod">
          <ac:chgData name="Lu, Huan /CN" userId="2208ef81-d858-4bee-b2d8-615ff6e1cd95" providerId="ADAL" clId="{2A19DD2B-4464-4325-AC4D-80896E73EAF7}" dt="2024-03-20T03:15:33.126" v="1700" actId="20577"/>
          <ac:spMkLst>
            <pc:docMk/>
            <pc:sldMk cId="1469691608" sldId="357"/>
            <ac:spMk id="2" creationId="{1C6EC337-FE76-FC15-6FAA-853F20CF14D8}"/>
          </ac:spMkLst>
        </pc:spChg>
      </pc:sldChg>
      <pc:sldChg chg="addSp delSp modSp add del mod">
        <pc:chgData name="Lu, Huan /CN" userId="2208ef81-d858-4bee-b2d8-615ff6e1cd95" providerId="ADAL" clId="{2A19DD2B-4464-4325-AC4D-80896E73EAF7}" dt="2024-03-20T09:22:54.874" v="3683" actId="47"/>
        <pc:sldMkLst>
          <pc:docMk/>
          <pc:sldMk cId="55482004" sldId="358"/>
        </pc:sldMkLst>
        <pc:spChg chg="add del">
          <ac:chgData name="Lu, Huan /CN" userId="2208ef81-d858-4bee-b2d8-615ff6e1cd95" providerId="ADAL" clId="{2A19DD2B-4464-4325-AC4D-80896E73EAF7}" dt="2024-03-20T09:22:22.423" v="3679" actId="478"/>
          <ac:spMkLst>
            <pc:docMk/>
            <pc:sldMk cId="55482004" sldId="358"/>
            <ac:spMk id="3" creationId="{C2F9024D-8780-D735-7EE1-481AF1512E9A}"/>
          </ac:spMkLst>
        </pc:spChg>
        <pc:spChg chg="add del">
          <ac:chgData name="Lu, Huan /CN" userId="2208ef81-d858-4bee-b2d8-615ff6e1cd95" providerId="ADAL" clId="{2A19DD2B-4464-4325-AC4D-80896E73EAF7}" dt="2024-03-20T09:22:36.653" v="3681" actId="478"/>
          <ac:spMkLst>
            <pc:docMk/>
            <pc:sldMk cId="55482004" sldId="358"/>
            <ac:spMk id="4" creationId="{F1985CA3-5D59-09AB-691D-17AAD0D3099D}"/>
          </ac:spMkLst>
        </pc:spChg>
        <pc:spChg chg="add mod">
          <ac:chgData name="Lu, Huan /CN" userId="2208ef81-d858-4bee-b2d8-615ff6e1cd95" providerId="ADAL" clId="{2A19DD2B-4464-4325-AC4D-80896E73EAF7}" dt="2024-03-20T09:22:23.196" v="3680"/>
          <ac:spMkLst>
            <pc:docMk/>
            <pc:sldMk cId="55482004" sldId="358"/>
            <ac:spMk id="8" creationId="{77872CDD-B03C-A273-2FEC-44D30E0BAD30}"/>
          </ac:spMkLst>
        </pc:spChg>
        <pc:spChg chg="add mod">
          <ac:chgData name="Lu, Huan /CN" userId="2208ef81-d858-4bee-b2d8-615ff6e1cd95" providerId="ADAL" clId="{2A19DD2B-4464-4325-AC4D-80896E73EAF7}" dt="2024-03-20T09:22:23.196" v="3680"/>
          <ac:spMkLst>
            <pc:docMk/>
            <pc:sldMk cId="55482004" sldId="358"/>
            <ac:spMk id="9" creationId="{D3059F75-C53B-A9DB-E7DF-0A8C50F90832}"/>
          </ac:spMkLst>
        </pc:spChg>
        <pc:spChg chg="add mod">
          <ac:chgData name="Lu, Huan /CN" userId="2208ef81-d858-4bee-b2d8-615ff6e1cd95" providerId="ADAL" clId="{2A19DD2B-4464-4325-AC4D-80896E73EAF7}" dt="2024-03-20T09:22:23.196" v="3680"/>
          <ac:spMkLst>
            <pc:docMk/>
            <pc:sldMk cId="55482004" sldId="358"/>
            <ac:spMk id="10" creationId="{9A6C3A6F-E53C-66A1-1ABD-9A48E5194793}"/>
          </ac:spMkLst>
        </pc:spChg>
        <pc:spChg chg="add mod">
          <ac:chgData name="Lu, Huan /CN" userId="2208ef81-d858-4bee-b2d8-615ff6e1cd95" providerId="ADAL" clId="{2A19DD2B-4464-4325-AC4D-80896E73EAF7}" dt="2024-03-20T09:22:23.196" v="3680"/>
          <ac:spMkLst>
            <pc:docMk/>
            <pc:sldMk cId="55482004" sldId="358"/>
            <ac:spMk id="11" creationId="{2B2BDD3C-EF3D-CB96-E2A6-70535922C0C5}"/>
          </ac:spMkLst>
        </pc:spChg>
        <pc:spChg chg="add mod">
          <ac:chgData name="Lu, Huan /CN" userId="2208ef81-d858-4bee-b2d8-615ff6e1cd95" providerId="ADAL" clId="{2A19DD2B-4464-4325-AC4D-80896E73EAF7}" dt="2024-03-20T09:22:23.196" v="3680"/>
          <ac:spMkLst>
            <pc:docMk/>
            <pc:sldMk cId="55482004" sldId="358"/>
            <ac:spMk id="12" creationId="{B095FFF2-FD73-78DE-D602-53B0A6FA7A0F}"/>
          </ac:spMkLst>
        </pc:spChg>
        <pc:spChg chg="add mod">
          <ac:chgData name="Lu, Huan /CN" userId="2208ef81-d858-4bee-b2d8-615ff6e1cd95" providerId="ADAL" clId="{2A19DD2B-4464-4325-AC4D-80896E73EAF7}" dt="2024-03-20T09:22:23.196" v="3680"/>
          <ac:spMkLst>
            <pc:docMk/>
            <pc:sldMk cId="55482004" sldId="358"/>
            <ac:spMk id="13" creationId="{7369B0B7-7073-02ED-D2A1-E56C14C096F9}"/>
          </ac:spMkLst>
        </pc:spChg>
        <pc:spChg chg="add mod">
          <ac:chgData name="Lu, Huan /CN" userId="2208ef81-d858-4bee-b2d8-615ff6e1cd95" providerId="ADAL" clId="{2A19DD2B-4464-4325-AC4D-80896E73EAF7}" dt="2024-03-20T09:22:23.196" v="3680"/>
          <ac:spMkLst>
            <pc:docMk/>
            <pc:sldMk cId="55482004" sldId="358"/>
            <ac:spMk id="14" creationId="{F394AE3A-B92A-4498-E338-38BDBC5141F9}"/>
          </ac:spMkLst>
        </pc:spChg>
      </pc:sldChg>
      <pc:sldChg chg="addSp delSp modSp add mod">
        <pc:chgData name="Lu, Huan /CN" userId="2208ef81-d858-4bee-b2d8-615ff6e1cd95" providerId="ADAL" clId="{2A19DD2B-4464-4325-AC4D-80896E73EAF7}" dt="2024-03-25T08:20:24.653" v="5821" actId="20577"/>
        <pc:sldMkLst>
          <pc:docMk/>
          <pc:sldMk cId="3423556936" sldId="359"/>
        </pc:sldMkLst>
        <pc:spChg chg="mod">
          <ac:chgData name="Lu, Huan /CN" userId="2208ef81-d858-4bee-b2d8-615ff6e1cd95" providerId="ADAL" clId="{2A19DD2B-4464-4325-AC4D-80896E73EAF7}" dt="2024-03-25T08:20:24.653" v="5821" actId="20577"/>
          <ac:spMkLst>
            <pc:docMk/>
            <pc:sldMk cId="3423556936" sldId="359"/>
            <ac:spMk id="2" creationId="{AAD3233E-FEB1-B8BD-2CA8-B377F2660E37}"/>
          </ac:spMkLst>
        </pc:spChg>
        <pc:spChg chg="del">
          <ac:chgData name="Lu, Huan /CN" userId="2208ef81-d858-4bee-b2d8-615ff6e1cd95" providerId="ADAL" clId="{2A19DD2B-4464-4325-AC4D-80896E73EAF7}" dt="2024-03-20T03:17:42.596" v="1738" actId="478"/>
          <ac:spMkLst>
            <pc:docMk/>
            <pc:sldMk cId="3423556936" sldId="359"/>
            <ac:spMk id="3" creationId="{C2F9024D-8780-D735-7EE1-481AF1512E9A}"/>
          </ac:spMkLst>
        </pc:spChg>
        <pc:spChg chg="mod">
          <ac:chgData name="Lu, Huan /CN" userId="2208ef81-d858-4bee-b2d8-615ff6e1cd95" providerId="ADAL" clId="{2A19DD2B-4464-4325-AC4D-80896E73EAF7}" dt="2024-03-20T05:29:15.209" v="1886" actId="108"/>
          <ac:spMkLst>
            <pc:docMk/>
            <pc:sldMk cId="3423556936" sldId="359"/>
            <ac:spMk id="4" creationId="{F1985CA3-5D59-09AB-691D-17AAD0D3099D}"/>
          </ac:spMkLst>
        </pc:spChg>
        <pc:spChg chg="add mod">
          <ac:chgData name="Lu, Huan /CN" userId="2208ef81-d858-4bee-b2d8-615ff6e1cd95" providerId="ADAL" clId="{2A19DD2B-4464-4325-AC4D-80896E73EAF7}" dt="2024-03-20T07:27:33.658" v="2564" actId="113"/>
          <ac:spMkLst>
            <pc:docMk/>
            <pc:sldMk cId="3423556936" sldId="359"/>
            <ac:spMk id="8" creationId="{AAAC8217-B9A9-6136-6056-18A99A27B438}"/>
          </ac:spMkLst>
        </pc:spChg>
        <pc:spChg chg="add del mod">
          <ac:chgData name="Lu, Huan /CN" userId="2208ef81-d858-4bee-b2d8-615ff6e1cd95" providerId="ADAL" clId="{2A19DD2B-4464-4325-AC4D-80896E73EAF7}" dt="2024-03-20T05:29:32.951" v="1888"/>
          <ac:spMkLst>
            <pc:docMk/>
            <pc:sldMk cId="3423556936" sldId="359"/>
            <ac:spMk id="9" creationId="{24094C62-3016-CC55-ACC7-C274873DB83F}"/>
          </ac:spMkLst>
        </pc:spChg>
        <pc:spChg chg="add mod topLvl">
          <ac:chgData name="Lu, Huan /CN" userId="2208ef81-d858-4bee-b2d8-615ff6e1cd95" providerId="ADAL" clId="{2A19DD2B-4464-4325-AC4D-80896E73EAF7}" dt="2024-03-20T07:36:53.353" v="2673" actId="14100"/>
          <ac:spMkLst>
            <pc:docMk/>
            <pc:sldMk cId="3423556936" sldId="359"/>
            <ac:spMk id="10" creationId="{A2EC7C81-FF92-A25E-23B0-4C021C75E17F}"/>
          </ac:spMkLst>
        </pc:spChg>
        <pc:spChg chg="add del mod">
          <ac:chgData name="Lu, Huan /CN" userId="2208ef81-d858-4bee-b2d8-615ff6e1cd95" providerId="ADAL" clId="{2A19DD2B-4464-4325-AC4D-80896E73EAF7}" dt="2024-03-20T07:30:29.327" v="2598" actId="478"/>
          <ac:spMkLst>
            <pc:docMk/>
            <pc:sldMk cId="3423556936" sldId="359"/>
            <ac:spMk id="11" creationId="{B60B087A-BF29-7361-59F1-26C9CDB49CA4}"/>
          </ac:spMkLst>
        </pc:spChg>
        <pc:spChg chg="add mod topLvl">
          <ac:chgData name="Lu, Huan /CN" userId="2208ef81-d858-4bee-b2d8-615ff6e1cd95" providerId="ADAL" clId="{2A19DD2B-4464-4325-AC4D-80896E73EAF7}" dt="2024-03-20T07:35:28.801" v="2659" actId="165"/>
          <ac:spMkLst>
            <pc:docMk/>
            <pc:sldMk cId="3423556936" sldId="359"/>
            <ac:spMk id="12" creationId="{6B0F7942-1D46-9072-099A-2CE0BF61B581}"/>
          </ac:spMkLst>
        </pc:spChg>
        <pc:spChg chg="add del mod">
          <ac:chgData name="Lu, Huan /CN" userId="2208ef81-d858-4bee-b2d8-615ff6e1cd95" providerId="ADAL" clId="{2A19DD2B-4464-4325-AC4D-80896E73EAF7}" dt="2024-03-20T07:29:54.540" v="2589" actId="478"/>
          <ac:spMkLst>
            <pc:docMk/>
            <pc:sldMk cId="3423556936" sldId="359"/>
            <ac:spMk id="13" creationId="{F8DE5560-04F0-4138-D018-35429EA57C9C}"/>
          </ac:spMkLst>
        </pc:spChg>
        <pc:spChg chg="add del mod">
          <ac:chgData name="Lu, Huan /CN" userId="2208ef81-d858-4bee-b2d8-615ff6e1cd95" providerId="ADAL" clId="{2A19DD2B-4464-4325-AC4D-80896E73EAF7}" dt="2024-03-20T07:29:53.822" v="2588" actId="478"/>
          <ac:spMkLst>
            <pc:docMk/>
            <pc:sldMk cId="3423556936" sldId="359"/>
            <ac:spMk id="14" creationId="{CE3DF696-6AA7-ECC1-0EB0-5F08DE7C99E8}"/>
          </ac:spMkLst>
        </pc:spChg>
        <pc:spChg chg="add del mod">
          <ac:chgData name="Lu, Huan /CN" userId="2208ef81-d858-4bee-b2d8-615ff6e1cd95" providerId="ADAL" clId="{2A19DD2B-4464-4325-AC4D-80896E73EAF7}" dt="2024-03-20T07:29:52.246" v="2586" actId="478"/>
          <ac:spMkLst>
            <pc:docMk/>
            <pc:sldMk cId="3423556936" sldId="359"/>
            <ac:spMk id="15" creationId="{29CAF1E2-390C-6789-E0B9-777C442126FE}"/>
          </ac:spMkLst>
        </pc:spChg>
        <pc:spChg chg="add del mod">
          <ac:chgData name="Lu, Huan /CN" userId="2208ef81-d858-4bee-b2d8-615ff6e1cd95" providerId="ADAL" clId="{2A19DD2B-4464-4325-AC4D-80896E73EAF7}" dt="2024-03-20T07:29:52.655" v="2587" actId="478"/>
          <ac:spMkLst>
            <pc:docMk/>
            <pc:sldMk cId="3423556936" sldId="359"/>
            <ac:spMk id="16" creationId="{00517B71-4F4B-6033-619F-CAA74811E920}"/>
          </ac:spMkLst>
        </pc:spChg>
        <pc:spChg chg="add del mod">
          <ac:chgData name="Lu, Huan /CN" userId="2208ef81-d858-4bee-b2d8-615ff6e1cd95" providerId="ADAL" clId="{2A19DD2B-4464-4325-AC4D-80896E73EAF7}" dt="2024-03-20T07:30:29.753" v="2599" actId="478"/>
          <ac:spMkLst>
            <pc:docMk/>
            <pc:sldMk cId="3423556936" sldId="359"/>
            <ac:spMk id="17" creationId="{F3BBFE48-E4C5-860C-70D2-8C1820B9316C}"/>
          </ac:spMkLst>
        </pc:spChg>
        <pc:spChg chg="add mod topLvl">
          <ac:chgData name="Lu, Huan /CN" userId="2208ef81-d858-4bee-b2d8-615ff6e1cd95" providerId="ADAL" clId="{2A19DD2B-4464-4325-AC4D-80896E73EAF7}" dt="2024-03-20T07:35:28.801" v="2659" actId="165"/>
          <ac:spMkLst>
            <pc:docMk/>
            <pc:sldMk cId="3423556936" sldId="359"/>
            <ac:spMk id="18" creationId="{F45EB051-ABC9-A5D2-7CBE-7A7D2A41B0A6}"/>
          </ac:spMkLst>
        </pc:spChg>
        <pc:spChg chg="add del mod">
          <ac:chgData name="Lu, Huan /CN" userId="2208ef81-d858-4bee-b2d8-615ff6e1cd95" providerId="ADAL" clId="{2A19DD2B-4464-4325-AC4D-80896E73EAF7}" dt="2024-03-20T07:30:05.401" v="2592"/>
          <ac:spMkLst>
            <pc:docMk/>
            <pc:sldMk cId="3423556936" sldId="359"/>
            <ac:spMk id="19" creationId="{E47EB91B-CD28-B3AD-E076-0E08964B8042}"/>
          </ac:spMkLst>
        </pc:spChg>
        <pc:spChg chg="add del mod">
          <ac:chgData name="Lu, Huan /CN" userId="2208ef81-d858-4bee-b2d8-615ff6e1cd95" providerId="ADAL" clId="{2A19DD2B-4464-4325-AC4D-80896E73EAF7}" dt="2024-03-20T07:30:05.401" v="2592"/>
          <ac:spMkLst>
            <pc:docMk/>
            <pc:sldMk cId="3423556936" sldId="359"/>
            <ac:spMk id="20" creationId="{B10EEFCA-DE03-1E99-7528-DE12AAFB7223}"/>
          </ac:spMkLst>
        </pc:spChg>
        <pc:spChg chg="add del mod">
          <ac:chgData name="Lu, Huan /CN" userId="2208ef81-d858-4bee-b2d8-615ff6e1cd95" providerId="ADAL" clId="{2A19DD2B-4464-4325-AC4D-80896E73EAF7}" dt="2024-03-20T07:30:30.478" v="2600" actId="478"/>
          <ac:spMkLst>
            <pc:docMk/>
            <pc:sldMk cId="3423556936" sldId="359"/>
            <ac:spMk id="21" creationId="{C6AC4042-4A23-3926-97B6-CEFB0126E517}"/>
          </ac:spMkLst>
        </pc:spChg>
        <pc:spChg chg="add mod topLvl">
          <ac:chgData name="Lu, Huan /CN" userId="2208ef81-d858-4bee-b2d8-615ff6e1cd95" providerId="ADAL" clId="{2A19DD2B-4464-4325-AC4D-80896E73EAF7}" dt="2024-03-20T07:35:28.801" v="2659" actId="165"/>
          <ac:spMkLst>
            <pc:docMk/>
            <pc:sldMk cId="3423556936" sldId="359"/>
            <ac:spMk id="22" creationId="{1EDBB681-CB17-4D5B-AD9B-A9063DE78098}"/>
          </ac:spMkLst>
        </pc:spChg>
        <pc:spChg chg="add del mod">
          <ac:chgData name="Lu, Huan /CN" userId="2208ef81-d858-4bee-b2d8-615ff6e1cd95" providerId="ADAL" clId="{2A19DD2B-4464-4325-AC4D-80896E73EAF7}" dt="2024-03-20T07:31:33.477" v="2609"/>
          <ac:spMkLst>
            <pc:docMk/>
            <pc:sldMk cId="3423556936" sldId="359"/>
            <ac:spMk id="24" creationId="{D2EC1FD9-C6CC-40CC-9DCE-26C6A4EE2498}"/>
          </ac:spMkLst>
        </pc:spChg>
        <pc:grpChg chg="add del mod">
          <ac:chgData name="Lu, Huan /CN" userId="2208ef81-d858-4bee-b2d8-615ff6e1cd95" providerId="ADAL" clId="{2A19DD2B-4464-4325-AC4D-80896E73EAF7}" dt="2024-03-20T07:35:28.801" v="2659" actId="165"/>
          <ac:grpSpMkLst>
            <pc:docMk/>
            <pc:sldMk cId="3423556936" sldId="359"/>
            <ac:grpSpMk id="23" creationId="{DDDC605C-AFA6-22C8-4999-4EBD0D2D0EF8}"/>
          </ac:grpSpMkLst>
        </pc:grpChg>
        <pc:picChg chg="add del mod">
          <ac:chgData name="Lu, Huan /CN" userId="2208ef81-d858-4bee-b2d8-615ff6e1cd95" providerId="ADAL" clId="{2A19DD2B-4464-4325-AC4D-80896E73EAF7}" dt="2024-03-20T07:31:52.443" v="2614" actId="478"/>
          <ac:picMkLst>
            <pc:docMk/>
            <pc:sldMk cId="3423556936" sldId="359"/>
            <ac:picMk id="25" creationId="{AC5BA5C7-7F92-69E7-03E8-E258F396EF9D}"/>
          </ac:picMkLst>
        </pc:picChg>
      </pc:sldChg>
      <pc:sldChg chg="addSp delSp modSp add mod">
        <pc:chgData name="Lu, Huan /CN" userId="2208ef81-d858-4bee-b2d8-615ff6e1cd95" providerId="ADAL" clId="{2A19DD2B-4464-4325-AC4D-80896E73EAF7}" dt="2024-03-25T09:10:18.399" v="6291" actId="1076"/>
        <pc:sldMkLst>
          <pc:docMk/>
          <pc:sldMk cId="524748029" sldId="360"/>
        </pc:sldMkLst>
        <pc:spChg chg="mod">
          <ac:chgData name="Lu, Huan /CN" userId="2208ef81-d858-4bee-b2d8-615ff6e1cd95" providerId="ADAL" clId="{2A19DD2B-4464-4325-AC4D-80896E73EAF7}" dt="2024-03-25T08:20:15.556" v="5815" actId="20577"/>
          <ac:spMkLst>
            <pc:docMk/>
            <pc:sldMk cId="524748029" sldId="360"/>
            <ac:spMk id="2" creationId="{AAD3233E-FEB1-B8BD-2CA8-B377F2660E37}"/>
          </ac:spMkLst>
        </pc:spChg>
        <pc:spChg chg="add del mod ord">
          <ac:chgData name="Lu, Huan /CN" userId="2208ef81-d858-4bee-b2d8-615ff6e1cd95" providerId="ADAL" clId="{2A19DD2B-4464-4325-AC4D-80896E73EAF7}" dt="2024-03-25T07:22:18.157" v="5397"/>
          <ac:spMkLst>
            <pc:docMk/>
            <pc:sldMk cId="524748029" sldId="360"/>
            <ac:spMk id="3" creationId="{02C060E2-B0FC-66CC-AEC7-4903118000C9}"/>
          </ac:spMkLst>
        </pc:spChg>
        <pc:spChg chg="mod">
          <ac:chgData name="Lu, Huan /CN" userId="2208ef81-d858-4bee-b2d8-615ff6e1cd95" providerId="ADAL" clId="{2A19DD2B-4464-4325-AC4D-80896E73EAF7}" dt="2024-03-25T08:15:04.919" v="5737" actId="6549"/>
          <ac:spMkLst>
            <pc:docMk/>
            <pc:sldMk cId="524748029" sldId="360"/>
            <ac:spMk id="4" creationId="{F1985CA3-5D59-09AB-691D-17AAD0D3099D}"/>
          </ac:spMkLst>
        </pc:spChg>
        <pc:spChg chg="del">
          <ac:chgData name="Lu, Huan /CN" userId="2208ef81-d858-4bee-b2d8-615ff6e1cd95" providerId="ADAL" clId="{2A19DD2B-4464-4325-AC4D-80896E73EAF7}" dt="2024-03-20T05:30:29.616" v="1890" actId="478"/>
          <ac:spMkLst>
            <pc:docMk/>
            <pc:sldMk cId="524748029" sldId="360"/>
            <ac:spMk id="8" creationId="{AAAC8217-B9A9-6136-6056-18A99A27B438}"/>
          </ac:spMkLst>
        </pc:spChg>
        <pc:spChg chg="add mod">
          <ac:chgData name="Lu, Huan /CN" userId="2208ef81-d858-4bee-b2d8-615ff6e1cd95" providerId="ADAL" clId="{2A19DD2B-4464-4325-AC4D-80896E73EAF7}" dt="2024-03-20T06:48:50.195" v="2222" actId="207"/>
          <ac:spMkLst>
            <pc:docMk/>
            <pc:sldMk cId="524748029" sldId="360"/>
            <ac:spMk id="14" creationId="{5A13B873-1A7D-C12C-305C-5DDF3EF9D0BB}"/>
          </ac:spMkLst>
        </pc:spChg>
        <pc:spChg chg="add mod">
          <ac:chgData name="Lu, Huan /CN" userId="2208ef81-d858-4bee-b2d8-615ff6e1cd95" providerId="ADAL" clId="{2A19DD2B-4464-4325-AC4D-80896E73EAF7}" dt="2024-03-25T09:10:18.399" v="6291" actId="1076"/>
          <ac:spMkLst>
            <pc:docMk/>
            <pc:sldMk cId="524748029" sldId="360"/>
            <ac:spMk id="15" creationId="{8BC3EDFC-C7C6-CD91-A9FE-5C634231289E}"/>
          </ac:spMkLst>
        </pc:spChg>
        <pc:spChg chg="add mod">
          <ac:chgData name="Lu, Huan /CN" userId="2208ef81-d858-4bee-b2d8-615ff6e1cd95" providerId="ADAL" clId="{2A19DD2B-4464-4325-AC4D-80896E73EAF7}" dt="2024-03-25T09:10:18.044" v="6290" actId="14100"/>
          <ac:spMkLst>
            <pc:docMk/>
            <pc:sldMk cId="524748029" sldId="360"/>
            <ac:spMk id="16" creationId="{2EE7C8D4-4ABF-742D-1560-73D44E6AAC48}"/>
          </ac:spMkLst>
        </pc:spChg>
        <pc:spChg chg="add del mod">
          <ac:chgData name="Lu, Huan /CN" userId="2208ef81-d858-4bee-b2d8-615ff6e1cd95" providerId="ADAL" clId="{2A19DD2B-4464-4325-AC4D-80896E73EAF7}" dt="2024-03-20T06:49:29.294" v="2229" actId="478"/>
          <ac:spMkLst>
            <pc:docMk/>
            <pc:sldMk cId="524748029" sldId="360"/>
            <ac:spMk id="17" creationId="{30043AAA-1502-035C-75B2-39F9A0D989F2}"/>
          </ac:spMkLst>
        </pc:spChg>
        <pc:spChg chg="add del mod ord">
          <ac:chgData name="Lu, Huan /CN" userId="2208ef81-d858-4bee-b2d8-615ff6e1cd95" providerId="ADAL" clId="{2A19DD2B-4464-4325-AC4D-80896E73EAF7}" dt="2024-03-25T07:22:18.629" v="5398" actId="478"/>
          <ac:spMkLst>
            <pc:docMk/>
            <pc:sldMk cId="524748029" sldId="360"/>
            <ac:spMk id="18" creationId="{345AB181-AB4C-A0DC-97F1-E0D74452D371}"/>
          </ac:spMkLst>
        </pc:spChg>
        <pc:spChg chg="add del mod ord">
          <ac:chgData name="Lu, Huan /CN" userId="2208ef81-d858-4bee-b2d8-615ff6e1cd95" providerId="ADAL" clId="{2A19DD2B-4464-4325-AC4D-80896E73EAF7}" dt="2024-03-20T07:00:49.201" v="2316" actId="478"/>
          <ac:spMkLst>
            <pc:docMk/>
            <pc:sldMk cId="524748029" sldId="360"/>
            <ac:spMk id="19" creationId="{0235DED1-5413-5673-62CA-8AEA940B9CF9}"/>
          </ac:spMkLst>
        </pc:spChg>
        <pc:spChg chg="add del mod">
          <ac:chgData name="Lu, Huan /CN" userId="2208ef81-d858-4bee-b2d8-615ff6e1cd95" providerId="ADAL" clId="{2A19DD2B-4464-4325-AC4D-80896E73EAF7}" dt="2024-03-20T07:19:56.576" v="2463"/>
          <ac:spMkLst>
            <pc:docMk/>
            <pc:sldMk cId="524748029" sldId="360"/>
            <ac:spMk id="20" creationId="{EDB670A0-8A0C-2D8E-FF2E-7B69B9ECBF43}"/>
          </ac:spMkLst>
        </pc:spChg>
        <pc:spChg chg="add del mod">
          <ac:chgData name="Lu, Huan /CN" userId="2208ef81-d858-4bee-b2d8-615ff6e1cd95" providerId="ADAL" clId="{2A19DD2B-4464-4325-AC4D-80896E73EAF7}" dt="2024-03-20T07:32:08.432" v="2622"/>
          <ac:spMkLst>
            <pc:docMk/>
            <pc:sldMk cId="524748029" sldId="360"/>
            <ac:spMk id="22" creationId="{49B0CA06-1C89-29F4-385F-8A4D0BFD2407}"/>
          </ac:spMkLst>
        </pc:spChg>
        <pc:spChg chg="add del mod">
          <ac:chgData name="Lu, Huan /CN" userId="2208ef81-d858-4bee-b2d8-615ff6e1cd95" providerId="ADAL" clId="{2A19DD2B-4464-4325-AC4D-80896E73EAF7}" dt="2024-03-20T07:32:08.432" v="2622"/>
          <ac:spMkLst>
            <pc:docMk/>
            <pc:sldMk cId="524748029" sldId="360"/>
            <ac:spMk id="23" creationId="{67304213-3393-3898-D32C-2BB80FB100E1}"/>
          </ac:spMkLst>
        </pc:spChg>
        <pc:spChg chg="add del mod">
          <ac:chgData name="Lu, Huan /CN" userId="2208ef81-d858-4bee-b2d8-615ff6e1cd95" providerId="ADAL" clId="{2A19DD2B-4464-4325-AC4D-80896E73EAF7}" dt="2024-03-20T07:32:08.432" v="2622"/>
          <ac:spMkLst>
            <pc:docMk/>
            <pc:sldMk cId="524748029" sldId="360"/>
            <ac:spMk id="24" creationId="{01F04849-38F2-3282-70FC-35784A574D39}"/>
          </ac:spMkLst>
        </pc:spChg>
        <pc:spChg chg="add del mod">
          <ac:chgData name="Lu, Huan /CN" userId="2208ef81-d858-4bee-b2d8-615ff6e1cd95" providerId="ADAL" clId="{2A19DD2B-4464-4325-AC4D-80896E73EAF7}" dt="2024-03-20T07:32:56.104" v="2629" actId="478"/>
          <ac:spMkLst>
            <pc:docMk/>
            <pc:sldMk cId="524748029" sldId="360"/>
            <ac:spMk id="25" creationId="{2F6C719E-1F51-E648-75F9-E33B84CFE4A8}"/>
          </ac:spMkLst>
        </pc:spChg>
        <pc:spChg chg="add del mod">
          <ac:chgData name="Lu, Huan /CN" userId="2208ef81-d858-4bee-b2d8-615ff6e1cd95" providerId="ADAL" clId="{2A19DD2B-4464-4325-AC4D-80896E73EAF7}" dt="2024-03-20T07:32:56.695" v="2630" actId="478"/>
          <ac:spMkLst>
            <pc:docMk/>
            <pc:sldMk cId="524748029" sldId="360"/>
            <ac:spMk id="26" creationId="{3D98D768-6BDE-FB98-1691-5D4EFA836751}"/>
          </ac:spMkLst>
        </pc:spChg>
        <pc:spChg chg="add del mod">
          <ac:chgData name="Lu, Huan /CN" userId="2208ef81-d858-4bee-b2d8-615ff6e1cd95" providerId="ADAL" clId="{2A19DD2B-4464-4325-AC4D-80896E73EAF7}" dt="2024-03-20T07:32:57.179" v="2631" actId="478"/>
          <ac:spMkLst>
            <pc:docMk/>
            <pc:sldMk cId="524748029" sldId="360"/>
            <ac:spMk id="27" creationId="{1D3AD121-36C0-9888-4AA5-66ABC3213E42}"/>
          </ac:spMkLst>
        </pc:spChg>
        <pc:spChg chg="mod topLvl">
          <ac:chgData name="Lu, Huan /CN" userId="2208ef81-d858-4bee-b2d8-615ff6e1cd95" providerId="ADAL" clId="{2A19DD2B-4464-4325-AC4D-80896E73EAF7}" dt="2024-03-25T07:21:43.397" v="5392" actId="1076"/>
          <ac:spMkLst>
            <pc:docMk/>
            <pc:sldMk cId="524748029" sldId="360"/>
            <ac:spMk id="29" creationId="{6F8A1387-B050-8A60-012C-C11B5A3CE653}"/>
          </ac:spMkLst>
        </pc:spChg>
        <pc:spChg chg="mod topLvl">
          <ac:chgData name="Lu, Huan /CN" userId="2208ef81-d858-4bee-b2d8-615ff6e1cd95" providerId="ADAL" clId="{2A19DD2B-4464-4325-AC4D-80896E73EAF7}" dt="2024-03-20T07:34:36.740" v="2650" actId="165"/>
          <ac:spMkLst>
            <pc:docMk/>
            <pc:sldMk cId="524748029" sldId="360"/>
            <ac:spMk id="30" creationId="{C8EC8582-6AEA-6944-77A6-7E32980B9B11}"/>
          </ac:spMkLst>
        </pc:spChg>
        <pc:spChg chg="mod topLvl">
          <ac:chgData name="Lu, Huan /CN" userId="2208ef81-d858-4bee-b2d8-615ff6e1cd95" providerId="ADAL" clId="{2A19DD2B-4464-4325-AC4D-80896E73EAF7}" dt="2024-03-20T07:34:36.740" v="2650" actId="165"/>
          <ac:spMkLst>
            <pc:docMk/>
            <pc:sldMk cId="524748029" sldId="360"/>
            <ac:spMk id="31" creationId="{1E317C43-D41A-1435-2C21-E01290F4741D}"/>
          </ac:spMkLst>
        </pc:spChg>
        <pc:spChg chg="mod topLvl">
          <ac:chgData name="Lu, Huan /CN" userId="2208ef81-d858-4bee-b2d8-615ff6e1cd95" providerId="ADAL" clId="{2A19DD2B-4464-4325-AC4D-80896E73EAF7}" dt="2024-03-20T07:34:36.740" v="2650" actId="165"/>
          <ac:spMkLst>
            <pc:docMk/>
            <pc:sldMk cId="524748029" sldId="360"/>
            <ac:spMk id="32" creationId="{6C2C8975-BD2D-84C0-4AC8-F4B4803D0C02}"/>
          </ac:spMkLst>
        </pc:spChg>
        <pc:grpChg chg="add del mod">
          <ac:chgData name="Lu, Huan /CN" userId="2208ef81-d858-4bee-b2d8-615ff6e1cd95" providerId="ADAL" clId="{2A19DD2B-4464-4325-AC4D-80896E73EAF7}" dt="2024-03-20T07:34:36.740" v="2650" actId="165"/>
          <ac:grpSpMkLst>
            <pc:docMk/>
            <pc:sldMk cId="524748029" sldId="360"/>
            <ac:grpSpMk id="28" creationId="{8B986B5A-32BF-E2EB-FEF2-0856EC288970}"/>
          </ac:grpSpMkLst>
        </pc:grpChg>
        <pc:graphicFrameChg chg="add del mod modGraphic">
          <ac:chgData name="Lu, Huan /CN" userId="2208ef81-d858-4bee-b2d8-615ff6e1cd95" providerId="ADAL" clId="{2A19DD2B-4464-4325-AC4D-80896E73EAF7}" dt="2024-03-20T06:43:28.813" v="2150" actId="478"/>
          <ac:graphicFrameMkLst>
            <pc:docMk/>
            <pc:sldMk cId="524748029" sldId="360"/>
            <ac:graphicFrameMk id="3" creationId="{1117678A-0CEE-0B60-A1DD-3EB719C9E031}"/>
          </ac:graphicFrameMkLst>
        </pc:graphicFrameChg>
        <pc:picChg chg="add del mod">
          <ac:chgData name="Lu, Huan /CN" userId="2208ef81-d858-4bee-b2d8-615ff6e1cd95" providerId="ADAL" clId="{2A19DD2B-4464-4325-AC4D-80896E73EAF7}" dt="2024-03-20T06:16:46.701" v="2057" actId="478"/>
          <ac:picMkLst>
            <pc:docMk/>
            <pc:sldMk cId="524748029" sldId="360"/>
            <ac:picMk id="10" creationId="{4A1747A9-766B-AAC4-D043-57487D954FCD}"/>
          </ac:picMkLst>
        </pc:picChg>
        <pc:picChg chg="add del mod">
          <ac:chgData name="Lu, Huan /CN" userId="2208ef81-d858-4bee-b2d8-615ff6e1cd95" providerId="ADAL" clId="{2A19DD2B-4464-4325-AC4D-80896E73EAF7}" dt="2024-03-20T06:45:35.113" v="2176" actId="478"/>
          <ac:picMkLst>
            <pc:docMk/>
            <pc:sldMk cId="524748029" sldId="360"/>
            <ac:picMk id="12" creationId="{400DB993-FA97-3D15-6A13-21A677D41793}"/>
          </ac:picMkLst>
        </pc:picChg>
        <pc:picChg chg="add del mod">
          <ac:chgData name="Lu, Huan /CN" userId="2208ef81-d858-4bee-b2d8-615ff6e1cd95" providerId="ADAL" clId="{2A19DD2B-4464-4325-AC4D-80896E73EAF7}" dt="2024-03-20T06:45:35.563" v="2177" actId="478"/>
          <ac:picMkLst>
            <pc:docMk/>
            <pc:sldMk cId="524748029" sldId="360"/>
            <ac:picMk id="13" creationId="{7ED46D45-893E-7DC1-8964-FD801FB0F24D}"/>
          </ac:picMkLst>
        </pc:picChg>
        <pc:picChg chg="add del mod">
          <ac:chgData name="Lu, Huan /CN" userId="2208ef81-d858-4bee-b2d8-615ff6e1cd95" providerId="ADAL" clId="{2A19DD2B-4464-4325-AC4D-80896E73EAF7}" dt="2024-03-20T07:32:01.926" v="2620" actId="478"/>
          <ac:picMkLst>
            <pc:docMk/>
            <pc:sldMk cId="524748029" sldId="360"/>
            <ac:picMk id="21" creationId="{8896B462-C38C-8FD1-73B9-63539F1C37FA}"/>
          </ac:picMkLst>
        </pc:picChg>
      </pc:sldChg>
      <pc:sldChg chg="addSp delSp modSp add mod ord">
        <pc:chgData name="Lu, Huan /CN" userId="2208ef81-d858-4bee-b2d8-615ff6e1cd95" providerId="ADAL" clId="{2A19DD2B-4464-4325-AC4D-80896E73EAF7}" dt="2024-03-25T09:09:08.712" v="6279" actId="1076"/>
        <pc:sldMkLst>
          <pc:docMk/>
          <pc:sldMk cId="3444952601" sldId="361"/>
        </pc:sldMkLst>
        <pc:spChg chg="mod">
          <ac:chgData name="Lu, Huan /CN" userId="2208ef81-d858-4bee-b2d8-615ff6e1cd95" providerId="ADAL" clId="{2A19DD2B-4464-4325-AC4D-80896E73EAF7}" dt="2024-03-20T06:42:49.132" v="2149" actId="20577"/>
          <ac:spMkLst>
            <pc:docMk/>
            <pc:sldMk cId="3444952601" sldId="361"/>
            <ac:spMk id="2" creationId="{AAD3233E-FEB1-B8BD-2CA8-B377F2660E37}"/>
          </ac:spMkLst>
        </pc:spChg>
        <pc:spChg chg="add mod ord">
          <ac:chgData name="Lu, Huan /CN" userId="2208ef81-d858-4bee-b2d8-615ff6e1cd95" providerId="ADAL" clId="{2A19DD2B-4464-4325-AC4D-80896E73EAF7}" dt="2024-03-25T07:22:27.762" v="5402" actId="167"/>
          <ac:spMkLst>
            <pc:docMk/>
            <pc:sldMk cId="3444952601" sldId="361"/>
            <ac:spMk id="3" creationId="{E376BBFF-4A86-EB5E-AD6F-1A1CDCDB2D0D}"/>
          </ac:spMkLst>
        </pc:spChg>
        <pc:spChg chg="del">
          <ac:chgData name="Lu, Huan /CN" userId="2208ef81-d858-4bee-b2d8-615ff6e1cd95" providerId="ADAL" clId="{2A19DD2B-4464-4325-AC4D-80896E73EAF7}" dt="2024-03-20T07:06:31.269" v="2324" actId="478"/>
          <ac:spMkLst>
            <pc:docMk/>
            <pc:sldMk cId="3444952601" sldId="361"/>
            <ac:spMk id="4" creationId="{F1985CA3-5D59-09AB-691D-17AAD0D3099D}"/>
          </ac:spMkLst>
        </pc:spChg>
        <pc:spChg chg="mod">
          <ac:chgData name="Lu, Huan /CN" userId="2208ef81-d858-4bee-b2d8-615ff6e1cd95" providerId="ADAL" clId="{2A19DD2B-4464-4325-AC4D-80896E73EAF7}" dt="2024-03-20T07:16:17.852" v="2400" actId="1076"/>
          <ac:spMkLst>
            <pc:docMk/>
            <pc:sldMk cId="3444952601" sldId="361"/>
            <ac:spMk id="6" creationId="{10FB8433-40A0-4454-B2BE-9323CA0E5AF9}"/>
          </ac:spMkLst>
        </pc:spChg>
        <pc:spChg chg="del mod ord">
          <ac:chgData name="Lu, Huan /CN" userId="2208ef81-d858-4bee-b2d8-615ff6e1cd95" providerId="ADAL" clId="{2A19DD2B-4464-4325-AC4D-80896E73EAF7}" dt="2024-03-25T07:22:23.176" v="5400" actId="478"/>
          <ac:spMkLst>
            <pc:docMk/>
            <pc:sldMk cId="3444952601" sldId="361"/>
            <ac:spMk id="8" creationId="{AAAC8217-B9A9-6136-6056-18A99A27B438}"/>
          </ac:spMkLst>
        </pc:spChg>
        <pc:spChg chg="add del mod">
          <ac:chgData name="Lu, Huan /CN" userId="2208ef81-d858-4bee-b2d8-615ff6e1cd95" providerId="ADAL" clId="{2A19DD2B-4464-4325-AC4D-80896E73EAF7}" dt="2024-03-20T07:06:50.683" v="2326" actId="478"/>
          <ac:spMkLst>
            <pc:docMk/>
            <pc:sldMk cId="3444952601" sldId="361"/>
            <ac:spMk id="9" creationId="{247A2768-A4DA-CF95-EFF7-DBB6B4298642}"/>
          </ac:spMkLst>
        </pc:spChg>
        <pc:spChg chg="add del mod">
          <ac:chgData name="Lu, Huan /CN" userId="2208ef81-d858-4bee-b2d8-615ff6e1cd95" providerId="ADAL" clId="{2A19DD2B-4464-4325-AC4D-80896E73EAF7}" dt="2024-03-20T07:34:52.587" v="2654" actId="20577"/>
          <ac:spMkLst>
            <pc:docMk/>
            <pc:sldMk cId="3444952601" sldId="361"/>
            <ac:spMk id="10" creationId="{80348136-D07F-C15A-B3E6-92CCDBA798B4}"/>
          </ac:spMkLst>
        </pc:spChg>
        <pc:spChg chg="add mod">
          <ac:chgData name="Lu, Huan /CN" userId="2208ef81-d858-4bee-b2d8-615ff6e1cd95" providerId="ADAL" clId="{2A19DD2B-4464-4325-AC4D-80896E73EAF7}" dt="2024-03-20T07:34:55.948" v="2655" actId="20577"/>
          <ac:spMkLst>
            <pc:docMk/>
            <pc:sldMk cId="3444952601" sldId="361"/>
            <ac:spMk id="11" creationId="{A523FF4F-797C-AEDA-BAEF-BEC52F9F33EF}"/>
          </ac:spMkLst>
        </pc:spChg>
        <pc:spChg chg="add del mod">
          <ac:chgData name="Lu, Huan /CN" userId="2208ef81-d858-4bee-b2d8-615ff6e1cd95" providerId="ADAL" clId="{2A19DD2B-4464-4325-AC4D-80896E73EAF7}" dt="2024-03-20T07:20:11.354" v="2471" actId="478"/>
          <ac:spMkLst>
            <pc:docMk/>
            <pc:sldMk cId="3444952601" sldId="361"/>
            <ac:spMk id="22" creationId="{CCB11830-5C33-17EE-44F8-33361782AD1E}"/>
          </ac:spMkLst>
        </pc:spChg>
        <pc:spChg chg="add del mod">
          <ac:chgData name="Lu, Huan /CN" userId="2208ef81-d858-4bee-b2d8-615ff6e1cd95" providerId="ADAL" clId="{2A19DD2B-4464-4325-AC4D-80896E73EAF7}" dt="2024-03-20T07:20:10.556" v="2470" actId="478"/>
          <ac:spMkLst>
            <pc:docMk/>
            <pc:sldMk cId="3444952601" sldId="361"/>
            <ac:spMk id="23" creationId="{C1977617-EDC6-D56A-ABC8-3C0492FC1B4B}"/>
          </ac:spMkLst>
        </pc:spChg>
        <pc:spChg chg="add del mod">
          <ac:chgData name="Lu, Huan /CN" userId="2208ef81-d858-4bee-b2d8-615ff6e1cd95" providerId="ADAL" clId="{2A19DD2B-4464-4325-AC4D-80896E73EAF7}" dt="2024-03-20T07:20:09.757" v="2469" actId="478"/>
          <ac:spMkLst>
            <pc:docMk/>
            <pc:sldMk cId="3444952601" sldId="361"/>
            <ac:spMk id="24" creationId="{B2B23527-254E-D0C8-1EAE-5D76982AB911}"/>
          </ac:spMkLst>
        </pc:spChg>
        <pc:spChg chg="add del mod">
          <ac:chgData name="Lu, Huan /CN" userId="2208ef81-d858-4bee-b2d8-615ff6e1cd95" providerId="ADAL" clId="{2A19DD2B-4464-4325-AC4D-80896E73EAF7}" dt="2024-03-20T07:20:16.148" v="2475" actId="478"/>
          <ac:spMkLst>
            <pc:docMk/>
            <pc:sldMk cId="3444952601" sldId="361"/>
            <ac:spMk id="25" creationId="{E1D3FBC2-9A32-F052-E269-D279A052914B}"/>
          </ac:spMkLst>
        </pc:spChg>
        <pc:spChg chg="add del mod">
          <ac:chgData name="Lu, Huan /CN" userId="2208ef81-d858-4bee-b2d8-615ff6e1cd95" providerId="ADAL" clId="{2A19DD2B-4464-4325-AC4D-80896E73EAF7}" dt="2024-03-20T07:18:28.811" v="2440" actId="478"/>
          <ac:spMkLst>
            <pc:docMk/>
            <pc:sldMk cId="3444952601" sldId="361"/>
            <ac:spMk id="26" creationId="{A779FF97-4669-8B66-3615-D6EA587ECB05}"/>
          </ac:spMkLst>
        </pc:spChg>
        <pc:spChg chg="add del mod">
          <ac:chgData name="Lu, Huan /CN" userId="2208ef81-d858-4bee-b2d8-615ff6e1cd95" providerId="ADAL" clId="{2A19DD2B-4464-4325-AC4D-80896E73EAF7}" dt="2024-03-20T07:20:15.080" v="2474" actId="478"/>
          <ac:spMkLst>
            <pc:docMk/>
            <pc:sldMk cId="3444952601" sldId="361"/>
            <ac:spMk id="27" creationId="{9A4B0682-E6CB-23FA-B4C9-F098EF326D83}"/>
          </ac:spMkLst>
        </pc:spChg>
        <pc:spChg chg="add del mod">
          <ac:chgData name="Lu, Huan /CN" userId="2208ef81-d858-4bee-b2d8-615ff6e1cd95" providerId="ADAL" clId="{2A19DD2B-4464-4325-AC4D-80896E73EAF7}" dt="2024-03-20T07:20:14.043" v="2473" actId="478"/>
          <ac:spMkLst>
            <pc:docMk/>
            <pc:sldMk cId="3444952601" sldId="361"/>
            <ac:spMk id="28" creationId="{D2A0ABE9-01D6-716D-CEE4-7F105A0070A0}"/>
          </ac:spMkLst>
        </pc:spChg>
        <pc:spChg chg="add mod">
          <ac:chgData name="Lu, Huan /CN" userId="2208ef81-d858-4bee-b2d8-615ff6e1cd95" providerId="ADAL" clId="{2A19DD2B-4464-4325-AC4D-80896E73EAF7}" dt="2024-03-20T07:34:30.814" v="2649"/>
          <ac:spMkLst>
            <pc:docMk/>
            <pc:sldMk cId="3444952601" sldId="361"/>
            <ac:spMk id="40" creationId="{ACABCB9C-B789-E8FD-9D2F-F8C7EBCA63AA}"/>
          </ac:spMkLst>
        </pc:spChg>
        <pc:spChg chg="add mod">
          <ac:chgData name="Lu, Huan /CN" userId="2208ef81-d858-4bee-b2d8-615ff6e1cd95" providerId="ADAL" clId="{2A19DD2B-4464-4325-AC4D-80896E73EAF7}" dt="2024-03-20T07:34:30.814" v="2649"/>
          <ac:spMkLst>
            <pc:docMk/>
            <pc:sldMk cId="3444952601" sldId="361"/>
            <ac:spMk id="41" creationId="{72EE4AAF-A774-6D36-73AB-AD1A42070AF5}"/>
          </ac:spMkLst>
        </pc:spChg>
        <pc:spChg chg="add mod">
          <ac:chgData name="Lu, Huan /CN" userId="2208ef81-d858-4bee-b2d8-615ff6e1cd95" providerId="ADAL" clId="{2A19DD2B-4464-4325-AC4D-80896E73EAF7}" dt="2024-03-20T07:34:30.814" v="2649"/>
          <ac:spMkLst>
            <pc:docMk/>
            <pc:sldMk cId="3444952601" sldId="361"/>
            <ac:spMk id="42" creationId="{A840C47A-5710-02FE-5552-D792016D8D46}"/>
          </ac:spMkLst>
        </pc:spChg>
        <pc:spChg chg="add mod ord">
          <ac:chgData name="Lu, Huan /CN" userId="2208ef81-d858-4bee-b2d8-615ff6e1cd95" providerId="ADAL" clId="{2A19DD2B-4464-4325-AC4D-80896E73EAF7}" dt="2024-03-20T07:37:20.150" v="2675" actId="14100"/>
          <ac:spMkLst>
            <pc:docMk/>
            <pc:sldMk cId="3444952601" sldId="361"/>
            <ac:spMk id="43" creationId="{E2F32C79-D28D-C850-8408-79BC5E90BA0D}"/>
          </ac:spMkLst>
        </pc:spChg>
        <pc:spChg chg="add mod">
          <ac:chgData name="Lu, Huan /CN" userId="2208ef81-d858-4bee-b2d8-615ff6e1cd95" providerId="ADAL" clId="{2A19DD2B-4464-4325-AC4D-80896E73EAF7}" dt="2024-03-20T08:58:20.320" v="3583"/>
          <ac:spMkLst>
            <pc:docMk/>
            <pc:sldMk cId="3444952601" sldId="361"/>
            <ac:spMk id="44" creationId="{D240FC95-F722-933D-DC13-AFC4B4437613}"/>
          </ac:spMkLst>
        </pc:spChg>
        <pc:spChg chg="add mod">
          <ac:chgData name="Lu, Huan /CN" userId="2208ef81-d858-4bee-b2d8-615ff6e1cd95" providerId="ADAL" clId="{2A19DD2B-4464-4325-AC4D-80896E73EAF7}" dt="2024-03-25T09:09:08.712" v="6279" actId="1076"/>
          <ac:spMkLst>
            <pc:docMk/>
            <pc:sldMk cId="3444952601" sldId="361"/>
            <ac:spMk id="45" creationId="{3AEEE0CE-9B58-DC84-CD3B-B3C225089384}"/>
          </ac:spMkLst>
        </pc:spChg>
        <pc:cxnChg chg="add del mod">
          <ac:chgData name="Lu, Huan /CN" userId="2208ef81-d858-4bee-b2d8-615ff6e1cd95" providerId="ADAL" clId="{2A19DD2B-4464-4325-AC4D-80896E73EAF7}" dt="2024-03-20T07:14:00.016" v="2366" actId="478"/>
          <ac:cxnSpMkLst>
            <pc:docMk/>
            <pc:sldMk cId="3444952601" sldId="361"/>
            <ac:cxnSpMk id="13" creationId="{BE543AC4-FF79-1AD6-1E31-7BA45588A49E}"/>
          </ac:cxnSpMkLst>
        </pc:cxnChg>
        <pc:cxnChg chg="add del mod">
          <ac:chgData name="Lu, Huan /CN" userId="2208ef81-d858-4bee-b2d8-615ff6e1cd95" providerId="ADAL" clId="{2A19DD2B-4464-4325-AC4D-80896E73EAF7}" dt="2024-03-20T07:14:51.292" v="2382" actId="478"/>
          <ac:cxnSpMkLst>
            <pc:docMk/>
            <pc:sldMk cId="3444952601" sldId="361"/>
            <ac:cxnSpMk id="16" creationId="{8D25EC22-9A26-DC1D-36CA-76F78819D1B3}"/>
          </ac:cxnSpMkLst>
        </pc:cxnChg>
        <pc:cxnChg chg="add del mod">
          <ac:chgData name="Lu, Huan /CN" userId="2208ef81-d858-4bee-b2d8-615ff6e1cd95" providerId="ADAL" clId="{2A19DD2B-4464-4325-AC4D-80896E73EAF7}" dt="2024-03-20T07:14:51.800" v="2383" actId="478"/>
          <ac:cxnSpMkLst>
            <pc:docMk/>
            <pc:sldMk cId="3444952601" sldId="361"/>
            <ac:cxnSpMk id="19" creationId="{A5BE5F38-7BAD-70A2-1316-27AC5826A7F1}"/>
          </ac:cxnSpMkLst>
        </pc:cxnChg>
        <pc:cxnChg chg="add del mod">
          <ac:chgData name="Lu, Huan /CN" userId="2208ef81-d858-4bee-b2d8-615ff6e1cd95" providerId="ADAL" clId="{2A19DD2B-4464-4325-AC4D-80896E73EAF7}" dt="2024-03-20T07:20:08.711" v="2468" actId="478"/>
          <ac:cxnSpMkLst>
            <pc:docMk/>
            <pc:sldMk cId="3444952601" sldId="361"/>
            <ac:cxnSpMk id="30" creationId="{A2C83E14-B4B9-9258-BA08-C81E58C6AA6D}"/>
          </ac:cxnSpMkLst>
        </pc:cxnChg>
        <pc:cxnChg chg="add del mod">
          <ac:chgData name="Lu, Huan /CN" userId="2208ef81-d858-4bee-b2d8-615ff6e1cd95" providerId="ADAL" clId="{2A19DD2B-4464-4325-AC4D-80896E73EAF7}" dt="2024-03-20T07:20:03.772" v="2465" actId="478"/>
          <ac:cxnSpMkLst>
            <pc:docMk/>
            <pc:sldMk cId="3444952601" sldId="361"/>
            <ac:cxnSpMk id="32" creationId="{AB1A2DF1-3144-9BE8-5E44-D6C82D295ED2}"/>
          </ac:cxnSpMkLst>
        </pc:cxnChg>
        <pc:cxnChg chg="add del mod">
          <ac:chgData name="Lu, Huan /CN" userId="2208ef81-d858-4bee-b2d8-615ff6e1cd95" providerId="ADAL" clId="{2A19DD2B-4464-4325-AC4D-80896E73EAF7}" dt="2024-03-20T07:20:12.179" v="2472" actId="478"/>
          <ac:cxnSpMkLst>
            <pc:docMk/>
            <pc:sldMk cId="3444952601" sldId="361"/>
            <ac:cxnSpMk id="35" creationId="{DA4724FD-B4D2-08A1-2915-D605E0BAA329}"/>
          </ac:cxnSpMkLst>
        </pc:cxnChg>
      </pc:sldChg>
      <pc:sldChg chg="addSp delSp modSp add mod">
        <pc:chgData name="Lu, Huan /CN" userId="2208ef81-d858-4bee-b2d8-615ff6e1cd95" providerId="ADAL" clId="{2A19DD2B-4464-4325-AC4D-80896E73EAF7}" dt="2024-03-25T08:33:56.482" v="5970" actId="121"/>
        <pc:sldMkLst>
          <pc:docMk/>
          <pc:sldMk cId="3449668282" sldId="362"/>
        </pc:sldMkLst>
        <pc:spChg chg="mod">
          <ac:chgData name="Lu, Huan /CN" userId="2208ef81-d858-4bee-b2d8-615ff6e1cd95" providerId="ADAL" clId="{2A19DD2B-4464-4325-AC4D-80896E73EAF7}" dt="2024-03-20T08:42:51.749" v="3519"/>
          <ac:spMkLst>
            <pc:docMk/>
            <pc:sldMk cId="3449668282" sldId="362"/>
            <ac:spMk id="2" creationId="{AAD3233E-FEB1-B8BD-2CA8-B377F2660E37}"/>
          </ac:spMkLst>
        </pc:spChg>
        <pc:spChg chg="add del mod">
          <ac:chgData name="Lu, Huan /CN" userId="2208ef81-d858-4bee-b2d8-615ff6e1cd95" providerId="ADAL" clId="{2A19DD2B-4464-4325-AC4D-80896E73EAF7}" dt="2024-03-25T07:32:23.655" v="5497" actId="478"/>
          <ac:spMkLst>
            <pc:docMk/>
            <pc:sldMk cId="3449668282" sldId="362"/>
            <ac:spMk id="3" creationId="{0E59C920-DC63-CF81-32B6-2890497003CA}"/>
          </ac:spMkLst>
        </pc:spChg>
        <pc:spChg chg="add mod ord">
          <ac:chgData name="Lu, Huan /CN" userId="2208ef81-d858-4bee-b2d8-615ff6e1cd95" providerId="ADAL" clId="{2A19DD2B-4464-4325-AC4D-80896E73EAF7}" dt="2024-03-25T07:22:37.060" v="5405" actId="167"/>
          <ac:spMkLst>
            <pc:docMk/>
            <pc:sldMk cId="3449668282" sldId="362"/>
            <ac:spMk id="4" creationId="{C8AB8ECD-BB09-D72B-ECAB-ED9E27206256}"/>
          </ac:spMkLst>
        </pc:spChg>
        <pc:spChg chg="del">
          <ac:chgData name="Lu, Huan /CN" userId="2208ef81-d858-4bee-b2d8-615ff6e1cd95" providerId="ADAL" clId="{2A19DD2B-4464-4325-AC4D-80896E73EAF7}" dt="2024-03-25T07:22:33.361" v="5403" actId="478"/>
          <ac:spMkLst>
            <pc:docMk/>
            <pc:sldMk cId="3449668282" sldId="362"/>
            <ac:spMk id="8" creationId="{AAAC8217-B9A9-6136-6056-18A99A27B438}"/>
          </ac:spMkLst>
        </pc:spChg>
        <pc:spChg chg="mod">
          <ac:chgData name="Lu, Huan /CN" userId="2208ef81-d858-4bee-b2d8-615ff6e1cd95" providerId="ADAL" clId="{2A19DD2B-4464-4325-AC4D-80896E73EAF7}" dt="2024-03-21T03:18:20.666" v="4656" actId="20577"/>
          <ac:spMkLst>
            <pc:docMk/>
            <pc:sldMk cId="3449668282" sldId="362"/>
            <ac:spMk id="10" creationId="{80348136-D07F-C15A-B3E6-92CCDBA798B4}"/>
          </ac:spMkLst>
        </pc:spChg>
        <pc:spChg chg="mod">
          <ac:chgData name="Lu, Huan /CN" userId="2208ef81-d858-4bee-b2d8-615ff6e1cd95" providerId="ADAL" clId="{2A19DD2B-4464-4325-AC4D-80896E73EAF7}" dt="2024-03-25T07:32:27.233" v="5499" actId="1076"/>
          <ac:spMkLst>
            <pc:docMk/>
            <pc:sldMk cId="3449668282" sldId="362"/>
            <ac:spMk id="11" creationId="{A523FF4F-797C-AEDA-BAEF-BEC52F9F33EF}"/>
          </ac:spMkLst>
        </pc:spChg>
        <pc:spChg chg="add mod">
          <ac:chgData name="Lu, Huan /CN" userId="2208ef81-d858-4bee-b2d8-615ff6e1cd95" providerId="ADAL" clId="{2A19DD2B-4464-4325-AC4D-80896E73EAF7}" dt="2024-03-20T07:37:34.812" v="2677" actId="14100"/>
          <ac:spMkLst>
            <pc:docMk/>
            <pc:sldMk cId="3449668282" sldId="362"/>
            <ac:spMk id="15" creationId="{49639AFB-55E4-4CAF-2A73-E93E3AF33D50}"/>
          </ac:spMkLst>
        </pc:spChg>
        <pc:spChg chg="add mod">
          <ac:chgData name="Lu, Huan /CN" userId="2208ef81-d858-4bee-b2d8-615ff6e1cd95" providerId="ADAL" clId="{2A19DD2B-4464-4325-AC4D-80896E73EAF7}" dt="2024-03-20T07:35:38.865" v="2660"/>
          <ac:spMkLst>
            <pc:docMk/>
            <pc:sldMk cId="3449668282" sldId="362"/>
            <ac:spMk id="16" creationId="{FA52576A-583B-51B7-443E-107ECABA3BDE}"/>
          </ac:spMkLst>
        </pc:spChg>
        <pc:spChg chg="add mod">
          <ac:chgData name="Lu, Huan /CN" userId="2208ef81-d858-4bee-b2d8-615ff6e1cd95" providerId="ADAL" clId="{2A19DD2B-4464-4325-AC4D-80896E73EAF7}" dt="2024-03-20T07:35:38.865" v="2660"/>
          <ac:spMkLst>
            <pc:docMk/>
            <pc:sldMk cId="3449668282" sldId="362"/>
            <ac:spMk id="17" creationId="{FECD7A6B-5812-7A7E-9223-58D53F6FDFE8}"/>
          </ac:spMkLst>
        </pc:spChg>
        <pc:spChg chg="add mod">
          <ac:chgData name="Lu, Huan /CN" userId="2208ef81-d858-4bee-b2d8-615ff6e1cd95" providerId="ADAL" clId="{2A19DD2B-4464-4325-AC4D-80896E73EAF7}" dt="2024-03-20T07:35:38.865" v="2660"/>
          <ac:spMkLst>
            <pc:docMk/>
            <pc:sldMk cId="3449668282" sldId="362"/>
            <ac:spMk id="18" creationId="{E06222BA-EBEA-831F-E44C-35D07BF55CA9}"/>
          </ac:spMkLst>
        </pc:spChg>
        <pc:spChg chg="add mod">
          <ac:chgData name="Lu, Huan /CN" userId="2208ef81-d858-4bee-b2d8-615ff6e1cd95" providerId="ADAL" clId="{2A19DD2B-4464-4325-AC4D-80896E73EAF7}" dt="2024-03-20T08:58:22.874" v="3584"/>
          <ac:spMkLst>
            <pc:docMk/>
            <pc:sldMk cId="3449668282" sldId="362"/>
            <ac:spMk id="21" creationId="{2D53768C-B2D3-51D1-6908-1539BD4FA08C}"/>
          </ac:spMkLst>
        </pc:spChg>
        <pc:spChg chg="mod">
          <ac:chgData name="Lu, Huan /CN" userId="2208ef81-d858-4bee-b2d8-615ff6e1cd95" providerId="ADAL" clId="{2A19DD2B-4464-4325-AC4D-80896E73EAF7}" dt="2024-03-25T08:27:55.046" v="5912" actId="121"/>
          <ac:spMkLst>
            <pc:docMk/>
            <pc:sldMk cId="3449668282" sldId="362"/>
            <ac:spMk id="22" creationId="{CCB11830-5C33-17EE-44F8-33361782AD1E}"/>
          </ac:spMkLst>
        </pc:spChg>
        <pc:spChg chg="mod">
          <ac:chgData name="Lu, Huan /CN" userId="2208ef81-d858-4bee-b2d8-615ff6e1cd95" providerId="ADAL" clId="{2A19DD2B-4464-4325-AC4D-80896E73EAF7}" dt="2024-03-25T08:28:56.443" v="5935" actId="121"/>
          <ac:spMkLst>
            <pc:docMk/>
            <pc:sldMk cId="3449668282" sldId="362"/>
            <ac:spMk id="23" creationId="{C1977617-EDC6-D56A-ABC8-3C0492FC1B4B}"/>
          </ac:spMkLst>
        </pc:spChg>
        <pc:spChg chg="mod">
          <ac:chgData name="Lu, Huan /CN" userId="2208ef81-d858-4bee-b2d8-615ff6e1cd95" providerId="ADAL" clId="{2A19DD2B-4464-4325-AC4D-80896E73EAF7}" dt="2024-03-25T08:28:56.443" v="5935" actId="121"/>
          <ac:spMkLst>
            <pc:docMk/>
            <pc:sldMk cId="3449668282" sldId="362"/>
            <ac:spMk id="24" creationId="{B2B23527-254E-D0C8-1EAE-5D76982AB911}"/>
          </ac:spMkLst>
        </pc:spChg>
        <pc:spChg chg="mod">
          <ac:chgData name="Lu, Huan /CN" userId="2208ef81-d858-4bee-b2d8-615ff6e1cd95" providerId="ADAL" clId="{2A19DD2B-4464-4325-AC4D-80896E73EAF7}" dt="2024-03-25T08:33:56.482" v="5970" actId="121"/>
          <ac:spMkLst>
            <pc:docMk/>
            <pc:sldMk cId="3449668282" sldId="362"/>
            <ac:spMk id="25" creationId="{E1D3FBC2-9A32-F052-E269-D279A052914B}"/>
          </ac:spMkLst>
        </pc:spChg>
        <pc:spChg chg="add mod">
          <ac:chgData name="Lu, Huan /CN" userId="2208ef81-d858-4bee-b2d8-615ff6e1cd95" providerId="ADAL" clId="{2A19DD2B-4464-4325-AC4D-80896E73EAF7}" dt="2024-03-20T08:58:22.874" v="3584"/>
          <ac:spMkLst>
            <pc:docMk/>
            <pc:sldMk cId="3449668282" sldId="362"/>
            <ac:spMk id="26" creationId="{CA6E524A-D87D-810F-0529-CF8D615FE8ED}"/>
          </ac:spMkLst>
        </pc:spChg>
        <pc:spChg chg="mod">
          <ac:chgData name="Lu, Huan /CN" userId="2208ef81-d858-4bee-b2d8-615ff6e1cd95" providerId="ADAL" clId="{2A19DD2B-4464-4325-AC4D-80896E73EAF7}" dt="2024-03-25T08:33:56.482" v="5970" actId="121"/>
          <ac:spMkLst>
            <pc:docMk/>
            <pc:sldMk cId="3449668282" sldId="362"/>
            <ac:spMk id="27" creationId="{9A4B0682-E6CB-23FA-B4C9-F098EF326D83}"/>
          </ac:spMkLst>
        </pc:spChg>
        <pc:spChg chg="mod">
          <ac:chgData name="Lu, Huan /CN" userId="2208ef81-d858-4bee-b2d8-615ff6e1cd95" providerId="ADAL" clId="{2A19DD2B-4464-4325-AC4D-80896E73EAF7}" dt="2024-03-25T08:33:56.482" v="5970" actId="121"/>
          <ac:spMkLst>
            <pc:docMk/>
            <pc:sldMk cId="3449668282" sldId="362"/>
            <ac:spMk id="28" creationId="{D2A0ABE9-01D6-716D-CEE4-7F105A0070A0}"/>
          </ac:spMkLst>
        </pc:spChg>
        <pc:spChg chg="add mod">
          <ac:chgData name="Lu, Huan /CN" userId="2208ef81-d858-4bee-b2d8-615ff6e1cd95" providerId="ADAL" clId="{2A19DD2B-4464-4325-AC4D-80896E73EAF7}" dt="2024-03-25T08:28:56.443" v="5935" actId="121"/>
          <ac:spMkLst>
            <pc:docMk/>
            <pc:sldMk cId="3449668282" sldId="362"/>
            <ac:spMk id="31" creationId="{859B7EE3-9A03-CA2F-8B59-46C8724273A6}"/>
          </ac:spMkLst>
        </pc:spChg>
        <pc:spChg chg="add mod">
          <ac:chgData name="Lu, Huan /CN" userId="2208ef81-d858-4bee-b2d8-615ff6e1cd95" providerId="ADAL" clId="{2A19DD2B-4464-4325-AC4D-80896E73EAF7}" dt="2024-03-25T08:33:56.482" v="5970" actId="121"/>
          <ac:spMkLst>
            <pc:docMk/>
            <pc:sldMk cId="3449668282" sldId="362"/>
            <ac:spMk id="36" creationId="{925BE31C-9E74-20AF-0DFC-20E5EEB80152}"/>
          </ac:spMkLst>
        </pc:spChg>
        <pc:spChg chg="add del mod">
          <ac:chgData name="Lu, Huan /CN" userId="2208ef81-d858-4bee-b2d8-615ff6e1cd95" providerId="ADAL" clId="{2A19DD2B-4464-4325-AC4D-80896E73EAF7}" dt="2024-03-25T08:26:22.024" v="5891" actId="478"/>
          <ac:spMkLst>
            <pc:docMk/>
            <pc:sldMk cId="3449668282" sldId="362"/>
            <ac:spMk id="40" creationId="{E86CEEB6-1781-0BA9-BD3D-97DE77FC99B2}"/>
          </ac:spMkLst>
        </pc:spChg>
        <pc:cxnChg chg="mod">
          <ac:chgData name="Lu, Huan /CN" userId="2208ef81-d858-4bee-b2d8-615ff6e1cd95" providerId="ADAL" clId="{2A19DD2B-4464-4325-AC4D-80896E73EAF7}" dt="2024-03-25T08:33:22.908" v="5942" actId="14100"/>
          <ac:cxnSpMkLst>
            <pc:docMk/>
            <pc:sldMk cId="3449668282" sldId="362"/>
            <ac:cxnSpMk id="30" creationId="{A2C83E14-B4B9-9258-BA08-C81E58C6AA6D}"/>
          </ac:cxnSpMkLst>
        </pc:cxnChg>
        <pc:cxnChg chg="mod">
          <ac:chgData name="Lu, Huan /CN" userId="2208ef81-d858-4bee-b2d8-615ff6e1cd95" providerId="ADAL" clId="{2A19DD2B-4464-4325-AC4D-80896E73EAF7}" dt="2024-03-25T08:33:22.908" v="5942" actId="14100"/>
          <ac:cxnSpMkLst>
            <pc:docMk/>
            <pc:sldMk cId="3449668282" sldId="362"/>
            <ac:cxnSpMk id="32" creationId="{AB1A2DF1-3144-9BE8-5E44-D6C82D295ED2}"/>
          </ac:cxnSpMkLst>
        </pc:cxnChg>
        <pc:cxnChg chg="mod">
          <ac:chgData name="Lu, Huan /CN" userId="2208ef81-d858-4bee-b2d8-615ff6e1cd95" providerId="ADAL" clId="{2A19DD2B-4464-4325-AC4D-80896E73EAF7}" dt="2024-03-25T08:33:22.908" v="5942" actId="14100"/>
          <ac:cxnSpMkLst>
            <pc:docMk/>
            <pc:sldMk cId="3449668282" sldId="362"/>
            <ac:cxnSpMk id="35" creationId="{DA4724FD-B4D2-08A1-2915-D605E0BAA329}"/>
          </ac:cxnSpMkLst>
        </pc:cxnChg>
        <pc:cxnChg chg="add mod">
          <ac:chgData name="Lu, Huan /CN" userId="2208ef81-d858-4bee-b2d8-615ff6e1cd95" providerId="ADAL" clId="{2A19DD2B-4464-4325-AC4D-80896E73EAF7}" dt="2024-03-25T08:33:22.908" v="5942" actId="14100"/>
          <ac:cxnSpMkLst>
            <pc:docMk/>
            <pc:sldMk cId="3449668282" sldId="362"/>
            <ac:cxnSpMk id="37" creationId="{36E6E8BA-2F3E-FF91-34F0-02FAA57AC196}"/>
          </ac:cxnSpMkLst>
        </pc:cxnChg>
      </pc:sldChg>
      <pc:sldChg chg="addSp delSp modSp add mod">
        <pc:chgData name="Lu, Huan /CN" userId="2208ef81-d858-4bee-b2d8-615ff6e1cd95" providerId="ADAL" clId="{2A19DD2B-4464-4325-AC4D-80896E73EAF7}" dt="2024-03-25T07:22:47.306" v="5408" actId="167"/>
        <pc:sldMkLst>
          <pc:docMk/>
          <pc:sldMk cId="3165796738" sldId="363"/>
        </pc:sldMkLst>
        <pc:spChg chg="mod">
          <ac:chgData name="Lu, Huan /CN" userId="2208ef81-d858-4bee-b2d8-615ff6e1cd95" providerId="ADAL" clId="{2A19DD2B-4464-4325-AC4D-80896E73EAF7}" dt="2024-03-20T08:42:43.388" v="3518"/>
          <ac:spMkLst>
            <pc:docMk/>
            <pc:sldMk cId="3165796738" sldId="363"/>
            <ac:spMk id="2" creationId="{AAD3233E-FEB1-B8BD-2CA8-B377F2660E37}"/>
          </ac:spMkLst>
        </pc:spChg>
        <pc:spChg chg="add mod ord">
          <ac:chgData name="Lu, Huan /CN" userId="2208ef81-d858-4bee-b2d8-615ff6e1cd95" providerId="ADAL" clId="{2A19DD2B-4464-4325-AC4D-80896E73EAF7}" dt="2024-03-25T07:22:47.306" v="5408" actId="167"/>
          <ac:spMkLst>
            <pc:docMk/>
            <pc:sldMk cId="3165796738" sldId="363"/>
            <ac:spMk id="3" creationId="{6BCE35C4-897B-97AB-2E4E-1EA88FC45703}"/>
          </ac:spMkLst>
        </pc:spChg>
        <pc:spChg chg="add del mod">
          <ac:chgData name="Lu, Huan /CN" userId="2208ef81-d858-4bee-b2d8-615ff6e1cd95" providerId="ADAL" clId="{2A19DD2B-4464-4325-AC4D-80896E73EAF7}" dt="2024-03-20T07:38:02.443" v="2681" actId="478"/>
          <ac:spMkLst>
            <pc:docMk/>
            <pc:sldMk cId="3165796738" sldId="363"/>
            <ac:spMk id="3" creationId="{DEFA19C3-3195-FF44-C41B-8762643C4BA8}"/>
          </ac:spMkLst>
        </pc:spChg>
        <pc:spChg chg="add mod">
          <ac:chgData name="Lu, Huan /CN" userId="2208ef81-d858-4bee-b2d8-615ff6e1cd95" providerId="ADAL" clId="{2A19DD2B-4464-4325-AC4D-80896E73EAF7}" dt="2024-03-20T07:35:44.574" v="2662" actId="1037"/>
          <ac:spMkLst>
            <pc:docMk/>
            <pc:sldMk cId="3165796738" sldId="363"/>
            <ac:spMk id="4" creationId="{07721A14-0FF6-936B-D11A-CA1F700A15A7}"/>
          </ac:spMkLst>
        </pc:spChg>
        <pc:spChg chg="mod">
          <ac:chgData name="Lu, Huan /CN" userId="2208ef81-d858-4bee-b2d8-615ff6e1cd95" providerId="ADAL" clId="{2A19DD2B-4464-4325-AC4D-80896E73EAF7}" dt="2024-03-20T07:35:44.574" v="2662" actId="1037"/>
          <ac:spMkLst>
            <pc:docMk/>
            <pc:sldMk cId="3165796738" sldId="363"/>
            <ac:spMk id="5" creationId="{C45263EA-CBF1-2DA7-849E-E27C9EA3ADF9}"/>
          </ac:spMkLst>
        </pc:spChg>
        <pc:spChg chg="mod">
          <ac:chgData name="Lu, Huan /CN" userId="2208ef81-d858-4bee-b2d8-615ff6e1cd95" providerId="ADAL" clId="{2A19DD2B-4464-4325-AC4D-80896E73EAF7}" dt="2024-03-20T07:35:44.574" v="2662" actId="1037"/>
          <ac:spMkLst>
            <pc:docMk/>
            <pc:sldMk cId="3165796738" sldId="363"/>
            <ac:spMk id="6" creationId="{10FB8433-40A0-4454-B2BE-9323CA0E5AF9}"/>
          </ac:spMkLst>
        </pc:spChg>
        <pc:spChg chg="mod">
          <ac:chgData name="Lu, Huan /CN" userId="2208ef81-d858-4bee-b2d8-615ff6e1cd95" providerId="ADAL" clId="{2A19DD2B-4464-4325-AC4D-80896E73EAF7}" dt="2024-03-20T07:35:44.574" v="2662" actId="1037"/>
          <ac:spMkLst>
            <pc:docMk/>
            <pc:sldMk cId="3165796738" sldId="363"/>
            <ac:spMk id="7" creationId="{E48CC780-2556-3511-554A-7FB31497F921}"/>
          </ac:spMkLst>
        </pc:spChg>
        <pc:spChg chg="del mod">
          <ac:chgData name="Lu, Huan /CN" userId="2208ef81-d858-4bee-b2d8-615ff6e1cd95" providerId="ADAL" clId="{2A19DD2B-4464-4325-AC4D-80896E73EAF7}" dt="2024-03-20T07:37:49.132" v="2678" actId="478"/>
          <ac:spMkLst>
            <pc:docMk/>
            <pc:sldMk cId="3165796738" sldId="363"/>
            <ac:spMk id="8" creationId="{AAAC8217-B9A9-6136-6056-18A99A27B438}"/>
          </ac:spMkLst>
        </pc:spChg>
        <pc:spChg chg="add mod">
          <ac:chgData name="Lu, Huan /CN" userId="2208ef81-d858-4bee-b2d8-615ff6e1cd95" providerId="ADAL" clId="{2A19DD2B-4464-4325-AC4D-80896E73EAF7}" dt="2024-03-20T07:35:44.574" v="2662" actId="1037"/>
          <ac:spMkLst>
            <pc:docMk/>
            <pc:sldMk cId="3165796738" sldId="363"/>
            <ac:spMk id="9" creationId="{C1E7A20B-4ED8-4275-7CAA-AEBC66B36302}"/>
          </ac:spMkLst>
        </pc:spChg>
        <pc:spChg chg="mod">
          <ac:chgData name="Lu, Huan /CN" userId="2208ef81-d858-4bee-b2d8-615ff6e1cd95" providerId="ADAL" clId="{2A19DD2B-4464-4325-AC4D-80896E73EAF7}" dt="2024-03-20T07:43:18.643" v="2740" actId="20577"/>
          <ac:spMkLst>
            <pc:docMk/>
            <pc:sldMk cId="3165796738" sldId="363"/>
            <ac:spMk id="10" creationId="{80348136-D07F-C15A-B3E6-92CCDBA798B4}"/>
          </ac:spMkLst>
        </pc:spChg>
        <pc:spChg chg="mod">
          <ac:chgData name="Lu, Huan /CN" userId="2208ef81-d858-4bee-b2d8-615ff6e1cd95" providerId="ADAL" clId="{2A19DD2B-4464-4325-AC4D-80896E73EAF7}" dt="2024-03-21T03:20:08.546" v="4676" actId="179"/>
          <ac:spMkLst>
            <pc:docMk/>
            <pc:sldMk cId="3165796738" sldId="363"/>
            <ac:spMk id="11" creationId="{A523FF4F-797C-AEDA-BAEF-BEC52F9F33EF}"/>
          </ac:spMkLst>
        </pc:spChg>
        <pc:spChg chg="add mod">
          <ac:chgData name="Lu, Huan /CN" userId="2208ef81-d858-4bee-b2d8-615ff6e1cd95" providerId="ADAL" clId="{2A19DD2B-4464-4325-AC4D-80896E73EAF7}" dt="2024-03-20T07:35:44.574" v="2662" actId="1037"/>
          <ac:spMkLst>
            <pc:docMk/>
            <pc:sldMk cId="3165796738" sldId="363"/>
            <ac:spMk id="12" creationId="{0E0DC619-1BB3-384C-41DD-321CE0891503}"/>
          </ac:spMkLst>
        </pc:spChg>
        <pc:spChg chg="add del mod ord">
          <ac:chgData name="Lu, Huan /CN" userId="2208ef81-d858-4bee-b2d8-615ff6e1cd95" providerId="ADAL" clId="{2A19DD2B-4464-4325-AC4D-80896E73EAF7}" dt="2024-03-25T07:22:44.699" v="5406" actId="478"/>
          <ac:spMkLst>
            <pc:docMk/>
            <pc:sldMk cId="3165796738" sldId="363"/>
            <ac:spMk id="13" creationId="{C4262006-DF06-FA76-9CB0-7B9F8D90D181}"/>
          </ac:spMkLst>
        </pc:spChg>
        <pc:spChg chg="add mod ord">
          <ac:chgData name="Lu, Huan /CN" userId="2208ef81-d858-4bee-b2d8-615ff6e1cd95" providerId="ADAL" clId="{2A19DD2B-4464-4325-AC4D-80896E73EAF7}" dt="2024-03-20T07:38:16.218" v="2683" actId="167"/>
          <ac:spMkLst>
            <pc:docMk/>
            <pc:sldMk cId="3165796738" sldId="363"/>
            <ac:spMk id="14" creationId="{59EE15B2-F920-F8EC-9A0B-48CDCB611969}"/>
          </ac:spMkLst>
        </pc:spChg>
        <pc:spChg chg="add del mod">
          <ac:chgData name="Lu, Huan /CN" userId="2208ef81-d858-4bee-b2d8-615ff6e1cd95" providerId="ADAL" clId="{2A19DD2B-4464-4325-AC4D-80896E73EAF7}" dt="2024-03-20T07:44:56.420" v="2776" actId="478"/>
          <ac:spMkLst>
            <pc:docMk/>
            <pc:sldMk cId="3165796738" sldId="363"/>
            <ac:spMk id="15" creationId="{02B5777B-47B3-045F-798B-12D0F4E64752}"/>
          </ac:spMkLst>
        </pc:spChg>
        <pc:spChg chg="add del mod">
          <ac:chgData name="Lu, Huan /CN" userId="2208ef81-d858-4bee-b2d8-615ff6e1cd95" providerId="ADAL" clId="{2A19DD2B-4464-4325-AC4D-80896E73EAF7}" dt="2024-03-20T07:44:58.102" v="2777" actId="478"/>
          <ac:spMkLst>
            <pc:docMk/>
            <pc:sldMk cId="3165796738" sldId="363"/>
            <ac:spMk id="17" creationId="{1CC2D927-202C-9CBF-BA31-9D2D116C3C1F}"/>
          </ac:spMkLst>
        </pc:spChg>
      </pc:sldChg>
      <pc:sldChg chg="addSp delSp modSp add mod">
        <pc:chgData name="Lu, Huan /CN" userId="2208ef81-d858-4bee-b2d8-615ff6e1cd95" providerId="ADAL" clId="{2A19DD2B-4464-4325-AC4D-80896E73EAF7}" dt="2024-03-25T08:20:48.851" v="5830" actId="20577"/>
        <pc:sldMkLst>
          <pc:docMk/>
          <pc:sldMk cId="2009537791" sldId="364"/>
        </pc:sldMkLst>
        <pc:spChg chg="mod">
          <ac:chgData name="Lu, Huan /CN" userId="2208ef81-d858-4bee-b2d8-615ff6e1cd95" providerId="ADAL" clId="{2A19DD2B-4464-4325-AC4D-80896E73EAF7}" dt="2024-03-25T08:20:48.851" v="5830" actId="20577"/>
          <ac:spMkLst>
            <pc:docMk/>
            <pc:sldMk cId="2009537791" sldId="364"/>
            <ac:spMk id="2" creationId="{AAD3233E-FEB1-B8BD-2CA8-B377F2660E37}"/>
          </ac:spMkLst>
        </pc:spChg>
        <pc:spChg chg="add mod">
          <ac:chgData name="Lu, Huan /CN" userId="2208ef81-d858-4bee-b2d8-615ff6e1cd95" providerId="ADAL" clId="{2A19DD2B-4464-4325-AC4D-80896E73EAF7}" dt="2024-03-20T07:57:09.815" v="3077" actId="20577"/>
          <ac:spMkLst>
            <pc:docMk/>
            <pc:sldMk cId="2009537791" sldId="364"/>
            <ac:spMk id="3" creationId="{C5EC87A1-53E2-8110-5F98-8B5CD72B553B}"/>
          </ac:spMkLst>
        </pc:spChg>
        <pc:spChg chg="del mod">
          <ac:chgData name="Lu, Huan /CN" userId="2208ef81-d858-4bee-b2d8-615ff6e1cd95" providerId="ADAL" clId="{2A19DD2B-4464-4325-AC4D-80896E73EAF7}" dt="2024-03-20T07:46:27.409" v="2792" actId="478"/>
          <ac:spMkLst>
            <pc:docMk/>
            <pc:sldMk cId="2009537791" sldId="364"/>
            <ac:spMk id="4" creationId="{F1985CA3-5D59-09AB-691D-17AAD0D3099D}"/>
          </ac:spMkLst>
        </pc:spChg>
        <pc:spChg chg="mod ord">
          <ac:chgData name="Lu, Huan /CN" userId="2208ef81-d858-4bee-b2d8-615ff6e1cd95" providerId="ADAL" clId="{2A19DD2B-4464-4325-AC4D-80896E73EAF7}" dt="2024-03-21T03:20:23.768" v="4680" actId="179"/>
          <ac:spMkLst>
            <pc:docMk/>
            <pc:sldMk cId="2009537791" sldId="364"/>
            <ac:spMk id="8" creationId="{AAAC8217-B9A9-6136-6056-18A99A27B438}"/>
          </ac:spMkLst>
        </pc:spChg>
        <pc:spChg chg="add del mod">
          <ac:chgData name="Lu, Huan /CN" userId="2208ef81-d858-4bee-b2d8-615ff6e1cd95" providerId="ADAL" clId="{2A19DD2B-4464-4325-AC4D-80896E73EAF7}" dt="2024-03-20T08:02:54.306" v="3182" actId="478"/>
          <ac:spMkLst>
            <pc:docMk/>
            <pc:sldMk cId="2009537791" sldId="364"/>
            <ac:spMk id="9" creationId="{FDD3EF47-665D-1548-18DE-863E157EDE1F}"/>
          </ac:spMkLst>
        </pc:spChg>
        <pc:spChg chg="mod">
          <ac:chgData name="Lu, Huan /CN" userId="2208ef81-d858-4bee-b2d8-615ff6e1cd95" providerId="ADAL" clId="{2A19DD2B-4464-4325-AC4D-80896E73EAF7}" dt="2024-03-20T07:54:31.707" v="3031" actId="1076"/>
          <ac:spMkLst>
            <pc:docMk/>
            <pc:sldMk cId="2009537791" sldId="364"/>
            <ac:spMk id="10" creationId="{A2EC7C81-FF92-A25E-23B0-4C021C75E17F}"/>
          </ac:spMkLst>
        </pc:spChg>
        <pc:spChg chg="mod">
          <ac:chgData name="Lu, Huan /CN" userId="2208ef81-d858-4bee-b2d8-615ff6e1cd95" providerId="ADAL" clId="{2A19DD2B-4464-4325-AC4D-80896E73EAF7}" dt="2024-03-20T07:49:16.537" v="2824" actId="1076"/>
          <ac:spMkLst>
            <pc:docMk/>
            <pc:sldMk cId="2009537791" sldId="364"/>
            <ac:spMk id="12" creationId="{6B0F7942-1D46-9072-099A-2CE0BF61B581}"/>
          </ac:spMkLst>
        </pc:spChg>
        <pc:spChg chg="add del mod">
          <ac:chgData name="Lu, Huan /CN" userId="2208ef81-d858-4bee-b2d8-615ff6e1cd95" providerId="ADAL" clId="{2A19DD2B-4464-4325-AC4D-80896E73EAF7}" dt="2024-03-20T07:46:30.196" v="2793" actId="478"/>
          <ac:spMkLst>
            <pc:docMk/>
            <pc:sldMk cId="2009537791" sldId="364"/>
            <ac:spMk id="13" creationId="{10CB4CC5-20CA-68BD-789D-CD3958A13FDC}"/>
          </ac:spMkLst>
        </pc:spChg>
        <pc:spChg chg="add mod">
          <ac:chgData name="Lu, Huan /CN" userId="2208ef81-d858-4bee-b2d8-615ff6e1cd95" providerId="ADAL" clId="{2A19DD2B-4464-4325-AC4D-80896E73EAF7}" dt="2024-03-25T07:33:43.023" v="5509"/>
          <ac:spMkLst>
            <pc:docMk/>
            <pc:sldMk cId="2009537791" sldId="364"/>
            <ac:spMk id="14" creationId="{4D0052B6-0FB3-E4DB-5E03-1C2233D9E4EF}"/>
          </ac:spMkLst>
        </pc:spChg>
        <pc:spChg chg="add mod">
          <ac:chgData name="Lu, Huan /CN" userId="2208ef81-d858-4bee-b2d8-615ff6e1cd95" providerId="ADAL" clId="{2A19DD2B-4464-4325-AC4D-80896E73EAF7}" dt="2024-03-25T07:33:43.023" v="5509"/>
          <ac:spMkLst>
            <pc:docMk/>
            <pc:sldMk cId="2009537791" sldId="364"/>
            <ac:spMk id="15" creationId="{8ED509BD-EE76-F2A3-D492-372A93EBD6C6}"/>
          </ac:spMkLst>
        </pc:spChg>
        <pc:spChg chg="add mod">
          <ac:chgData name="Lu, Huan /CN" userId="2208ef81-d858-4bee-b2d8-615ff6e1cd95" providerId="ADAL" clId="{2A19DD2B-4464-4325-AC4D-80896E73EAF7}" dt="2024-03-25T07:33:43.023" v="5509"/>
          <ac:spMkLst>
            <pc:docMk/>
            <pc:sldMk cId="2009537791" sldId="364"/>
            <ac:spMk id="16" creationId="{676B58A6-8AB8-B137-4722-A0981A1D8617}"/>
          </ac:spMkLst>
        </pc:spChg>
        <pc:spChg chg="add mod">
          <ac:chgData name="Lu, Huan /CN" userId="2208ef81-d858-4bee-b2d8-615ff6e1cd95" providerId="ADAL" clId="{2A19DD2B-4464-4325-AC4D-80896E73EAF7}" dt="2024-03-25T07:33:43.023" v="5509"/>
          <ac:spMkLst>
            <pc:docMk/>
            <pc:sldMk cId="2009537791" sldId="364"/>
            <ac:spMk id="17" creationId="{0F4E282E-2A72-010E-E1DF-2043FB104C0A}"/>
          </ac:spMkLst>
        </pc:spChg>
        <pc:spChg chg="mod">
          <ac:chgData name="Lu, Huan /CN" userId="2208ef81-d858-4bee-b2d8-615ff6e1cd95" providerId="ADAL" clId="{2A19DD2B-4464-4325-AC4D-80896E73EAF7}" dt="2024-03-20T07:49:16.537" v="2824" actId="1076"/>
          <ac:spMkLst>
            <pc:docMk/>
            <pc:sldMk cId="2009537791" sldId="364"/>
            <ac:spMk id="18" creationId="{F45EB051-ABC9-A5D2-7CBE-7A7D2A41B0A6}"/>
          </ac:spMkLst>
        </pc:spChg>
        <pc:spChg chg="add mod">
          <ac:chgData name="Lu, Huan /CN" userId="2208ef81-d858-4bee-b2d8-615ff6e1cd95" providerId="ADAL" clId="{2A19DD2B-4464-4325-AC4D-80896E73EAF7}" dt="2024-03-25T07:33:43.023" v="5509"/>
          <ac:spMkLst>
            <pc:docMk/>
            <pc:sldMk cId="2009537791" sldId="364"/>
            <ac:spMk id="19" creationId="{06F94614-9077-2D7E-FCC5-7C4710AB7C1C}"/>
          </ac:spMkLst>
        </pc:spChg>
        <pc:spChg chg="add mod">
          <ac:chgData name="Lu, Huan /CN" userId="2208ef81-d858-4bee-b2d8-615ff6e1cd95" providerId="ADAL" clId="{2A19DD2B-4464-4325-AC4D-80896E73EAF7}" dt="2024-03-25T07:33:43.023" v="5509"/>
          <ac:spMkLst>
            <pc:docMk/>
            <pc:sldMk cId="2009537791" sldId="364"/>
            <ac:spMk id="20" creationId="{5F67638B-68AB-44B0-C133-1B72D4700552}"/>
          </ac:spMkLst>
        </pc:spChg>
        <pc:spChg chg="add mod">
          <ac:chgData name="Lu, Huan /CN" userId="2208ef81-d858-4bee-b2d8-615ff6e1cd95" providerId="ADAL" clId="{2A19DD2B-4464-4325-AC4D-80896E73EAF7}" dt="2024-03-25T07:40:26.992" v="5581" actId="14100"/>
          <ac:spMkLst>
            <pc:docMk/>
            <pc:sldMk cId="2009537791" sldId="364"/>
            <ac:spMk id="21" creationId="{95EC6E3F-3F24-800F-B541-F94292497199}"/>
          </ac:spMkLst>
        </pc:spChg>
        <pc:spChg chg="mod">
          <ac:chgData name="Lu, Huan /CN" userId="2208ef81-d858-4bee-b2d8-615ff6e1cd95" providerId="ADAL" clId="{2A19DD2B-4464-4325-AC4D-80896E73EAF7}" dt="2024-03-20T07:49:16.537" v="2824" actId="1076"/>
          <ac:spMkLst>
            <pc:docMk/>
            <pc:sldMk cId="2009537791" sldId="364"/>
            <ac:spMk id="22" creationId="{1EDBB681-CB17-4D5B-AD9B-A9063DE78098}"/>
          </ac:spMkLst>
        </pc:spChg>
        <pc:spChg chg="add mod">
          <ac:chgData name="Lu, Huan /CN" userId="2208ef81-d858-4bee-b2d8-615ff6e1cd95" providerId="ADAL" clId="{2A19DD2B-4464-4325-AC4D-80896E73EAF7}" dt="2024-03-25T07:33:43.023" v="5509"/>
          <ac:spMkLst>
            <pc:docMk/>
            <pc:sldMk cId="2009537791" sldId="364"/>
            <ac:spMk id="23" creationId="{29E2563C-9376-3E6E-7825-53E580F6FF70}"/>
          </ac:spMkLst>
        </pc:spChg>
        <pc:spChg chg="add mod">
          <ac:chgData name="Lu, Huan /CN" userId="2208ef81-d858-4bee-b2d8-615ff6e1cd95" providerId="ADAL" clId="{2A19DD2B-4464-4325-AC4D-80896E73EAF7}" dt="2024-03-25T07:33:43.023" v="5509"/>
          <ac:spMkLst>
            <pc:docMk/>
            <pc:sldMk cId="2009537791" sldId="364"/>
            <ac:spMk id="24" creationId="{993355CF-AA2C-3E44-426E-849B7E238297}"/>
          </ac:spMkLst>
        </pc:spChg>
        <pc:spChg chg="add mod">
          <ac:chgData name="Lu, Huan /CN" userId="2208ef81-d858-4bee-b2d8-615ff6e1cd95" providerId="ADAL" clId="{2A19DD2B-4464-4325-AC4D-80896E73EAF7}" dt="2024-03-25T07:33:43.023" v="5509"/>
          <ac:spMkLst>
            <pc:docMk/>
            <pc:sldMk cId="2009537791" sldId="364"/>
            <ac:spMk id="25" creationId="{2831AA46-D119-C492-4785-FFDFCD8A19C9}"/>
          </ac:spMkLst>
        </pc:spChg>
        <pc:spChg chg="add mod">
          <ac:chgData name="Lu, Huan /CN" userId="2208ef81-d858-4bee-b2d8-615ff6e1cd95" providerId="ADAL" clId="{2A19DD2B-4464-4325-AC4D-80896E73EAF7}" dt="2024-03-25T07:33:37.306" v="5508" actId="571"/>
          <ac:spMkLst>
            <pc:docMk/>
            <pc:sldMk cId="2009537791" sldId="364"/>
            <ac:spMk id="28" creationId="{300AB92D-3278-8AA2-D51F-10E14F51A5A5}"/>
          </ac:spMkLst>
        </pc:spChg>
        <pc:spChg chg="add mod">
          <ac:chgData name="Lu, Huan /CN" userId="2208ef81-d858-4bee-b2d8-615ff6e1cd95" providerId="ADAL" clId="{2A19DD2B-4464-4325-AC4D-80896E73EAF7}" dt="2024-03-25T07:33:37.306" v="5508" actId="571"/>
          <ac:spMkLst>
            <pc:docMk/>
            <pc:sldMk cId="2009537791" sldId="364"/>
            <ac:spMk id="30" creationId="{AF53BD6E-685F-3EC5-85D0-E5FB1EECF785}"/>
          </ac:spMkLst>
        </pc:spChg>
        <pc:spChg chg="add mod">
          <ac:chgData name="Lu, Huan /CN" userId="2208ef81-d858-4bee-b2d8-615ff6e1cd95" providerId="ADAL" clId="{2A19DD2B-4464-4325-AC4D-80896E73EAF7}" dt="2024-03-25T07:33:37.306" v="5508" actId="571"/>
          <ac:spMkLst>
            <pc:docMk/>
            <pc:sldMk cId="2009537791" sldId="364"/>
            <ac:spMk id="31" creationId="{B84707FB-E83B-7817-6F09-F269045F8FE6}"/>
          </ac:spMkLst>
        </pc:spChg>
        <pc:spChg chg="add mod">
          <ac:chgData name="Lu, Huan /CN" userId="2208ef81-d858-4bee-b2d8-615ff6e1cd95" providerId="ADAL" clId="{2A19DD2B-4464-4325-AC4D-80896E73EAF7}" dt="2024-03-25T07:33:37.306" v="5508" actId="571"/>
          <ac:spMkLst>
            <pc:docMk/>
            <pc:sldMk cId="2009537791" sldId="364"/>
            <ac:spMk id="33" creationId="{E68A0D70-E12D-BC2B-71FC-3F84D13ABCDC}"/>
          </ac:spMkLst>
        </pc:spChg>
        <pc:spChg chg="add mod">
          <ac:chgData name="Lu, Huan /CN" userId="2208ef81-d858-4bee-b2d8-615ff6e1cd95" providerId="ADAL" clId="{2A19DD2B-4464-4325-AC4D-80896E73EAF7}" dt="2024-03-25T07:33:37.306" v="5508" actId="571"/>
          <ac:spMkLst>
            <pc:docMk/>
            <pc:sldMk cId="2009537791" sldId="364"/>
            <ac:spMk id="34" creationId="{4B0AA8B9-AED5-98E2-D23F-6CA804D825CE}"/>
          </ac:spMkLst>
        </pc:spChg>
        <pc:spChg chg="add mod">
          <ac:chgData name="Lu, Huan /CN" userId="2208ef81-d858-4bee-b2d8-615ff6e1cd95" providerId="ADAL" clId="{2A19DD2B-4464-4325-AC4D-80896E73EAF7}" dt="2024-03-25T07:33:37.306" v="5508" actId="571"/>
          <ac:spMkLst>
            <pc:docMk/>
            <pc:sldMk cId="2009537791" sldId="364"/>
            <ac:spMk id="36" creationId="{E5315C55-74B0-791C-6470-C1781FF6E364}"/>
          </ac:spMkLst>
        </pc:spChg>
        <pc:spChg chg="add mod">
          <ac:chgData name="Lu, Huan /CN" userId="2208ef81-d858-4bee-b2d8-615ff6e1cd95" providerId="ADAL" clId="{2A19DD2B-4464-4325-AC4D-80896E73EAF7}" dt="2024-03-25T07:33:37.306" v="5508" actId="571"/>
          <ac:spMkLst>
            <pc:docMk/>
            <pc:sldMk cId="2009537791" sldId="364"/>
            <ac:spMk id="37" creationId="{43507208-A7AD-C796-614F-B499C9C7305B}"/>
          </ac:spMkLst>
        </pc:spChg>
        <pc:spChg chg="add mod">
          <ac:chgData name="Lu, Huan /CN" userId="2208ef81-d858-4bee-b2d8-615ff6e1cd95" providerId="ADAL" clId="{2A19DD2B-4464-4325-AC4D-80896E73EAF7}" dt="2024-03-25T07:33:37.306" v="5508" actId="571"/>
          <ac:spMkLst>
            <pc:docMk/>
            <pc:sldMk cId="2009537791" sldId="364"/>
            <ac:spMk id="39" creationId="{827AC42C-DC8A-E0D9-DB08-DC2A7CD11E8F}"/>
          </ac:spMkLst>
        </pc:spChg>
        <pc:spChg chg="add mod">
          <ac:chgData name="Lu, Huan /CN" userId="2208ef81-d858-4bee-b2d8-615ff6e1cd95" providerId="ADAL" clId="{2A19DD2B-4464-4325-AC4D-80896E73EAF7}" dt="2024-03-25T07:33:37.306" v="5508" actId="571"/>
          <ac:spMkLst>
            <pc:docMk/>
            <pc:sldMk cId="2009537791" sldId="364"/>
            <ac:spMk id="40" creationId="{FFFD6FEC-0D30-FCD1-B5EB-C895978D32F6}"/>
          </ac:spMkLst>
        </pc:spChg>
        <pc:cxnChg chg="add mod">
          <ac:chgData name="Lu, Huan /CN" userId="2208ef81-d858-4bee-b2d8-615ff6e1cd95" providerId="ADAL" clId="{2A19DD2B-4464-4325-AC4D-80896E73EAF7}" dt="2024-03-20T08:06:31.782" v="3330" actId="14100"/>
          <ac:cxnSpMkLst>
            <pc:docMk/>
            <pc:sldMk cId="2009537791" sldId="364"/>
            <ac:cxnSpMk id="26" creationId="{053EC7B4-BB9D-0436-35F4-2F8110D80247}"/>
          </ac:cxnSpMkLst>
        </pc:cxnChg>
        <pc:cxnChg chg="add mod">
          <ac:chgData name="Lu, Huan /CN" userId="2208ef81-d858-4bee-b2d8-615ff6e1cd95" providerId="ADAL" clId="{2A19DD2B-4464-4325-AC4D-80896E73EAF7}" dt="2024-03-25T07:40:26.992" v="5581" actId="14100"/>
          <ac:cxnSpMkLst>
            <pc:docMk/>
            <pc:sldMk cId="2009537791" sldId="364"/>
            <ac:cxnSpMk id="29" creationId="{21FCB291-CF2A-8621-B3D1-DF0D2F720B15}"/>
          </ac:cxnSpMkLst>
        </pc:cxnChg>
        <pc:cxnChg chg="add mod">
          <ac:chgData name="Lu, Huan /CN" userId="2208ef81-d858-4bee-b2d8-615ff6e1cd95" providerId="ADAL" clId="{2A19DD2B-4464-4325-AC4D-80896E73EAF7}" dt="2024-03-20T08:06:18.636" v="3328" actId="14100"/>
          <ac:cxnSpMkLst>
            <pc:docMk/>
            <pc:sldMk cId="2009537791" sldId="364"/>
            <ac:cxnSpMk id="32" creationId="{1C691D6F-31CD-64E6-A623-DB2A056921F9}"/>
          </ac:cxnSpMkLst>
        </pc:cxnChg>
        <pc:cxnChg chg="add mod">
          <ac:chgData name="Lu, Huan /CN" userId="2208ef81-d858-4bee-b2d8-615ff6e1cd95" providerId="ADAL" clId="{2A19DD2B-4464-4325-AC4D-80896E73EAF7}" dt="2024-03-20T08:06:13.084" v="3327" actId="14100"/>
          <ac:cxnSpMkLst>
            <pc:docMk/>
            <pc:sldMk cId="2009537791" sldId="364"/>
            <ac:cxnSpMk id="35" creationId="{70D57D3E-1382-8197-FABA-C4D24270CDE3}"/>
          </ac:cxnSpMkLst>
        </pc:cxnChg>
        <pc:cxnChg chg="add mod">
          <ac:chgData name="Lu, Huan /CN" userId="2208ef81-d858-4bee-b2d8-615ff6e1cd95" providerId="ADAL" clId="{2A19DD2B-4464-4325-AC4D-80896E73EAF7}" dt="2024-03-20T08:06:09.523" v="3326" actId="1076"/>
          <ac:cxnSpMkLst>
            <pc:docMk/>
            <pc:sldMk cId="2009537791" sldId="364"/>
            <ac:cxnSpMk id="38" creationId="{FFE62F4B-3BEB-7961-D45E-9DC83C4C50AC}"/>
          </ac:cxnSpMkLst>
        </pc:cxnChg>
      </pc:sldChg>
      <pc:sldChg chg="add del">
        <pc:chgData name="Lu, Huan /CN" userId="2208ef81-d858-4bee-b2d8-615ff6e1cd95" providerId="ADAL" clId="{2A19DD2B-4464-4325-AC4D-80896E73EAF7}" dt="2024-03-20T08:06:56.851" v="3332" actId="47"/>
        <pc:sldMkLst>
          <pc:docMk/>
          <pc:sldMk cId="868884673" sldId="365"/>
        </pc:sldMkLst>
      </pc:sldChg>
      <pc:sldChg chg="addSp delSp modSp add mod">
        <pc:chgData name="Lu, Huan /CN" userId="2208ef81-d858-4bee-b2d8-615ff6e1cd95" providerId="ADAL" clId="{2A19DD2B-4464-4325-AC4D-80896E73EAF7}" dt="2024-03-25T07:23:00.903" v="5418" actId="167"/>
        <pc:sldMkLst>
          <pc:docMk/>
          <pc:sldMk cId="2307965083" sldId="365"/>
        </pc:sldMkLst>
        <pc:spChg chg="mod">
          <ac:chgData name="Lu, Huan /CN" userId="2208ef81-d858-4bee-b2d8-615ff6e1cd95" providerId="ADAL" clId="{2A19DD2B-4464-4325-AC4D-80896E73EAF7}" dt="2024-03-20T08:10:46.551" v="3420" actId="108"/>
          <ac:spMkLst>
            <pc:docMk/>
            <pc:sldMk cId="2307965083" sldId="365"/>
            <ac:spMk id="2" creationId="{AAD3233E-FEB1-B8BD-2CA8-B377F2660E37}"/>
          </ac:spMkLst>
        </pc:spChg>
        <pc:spChg chg="add mod">
          <ac:chgData name="Lu, Huan /CN" userId="2208ef81-d858-4bee-b2d8-615ff6e1cd95" providerId="ADAL" clId="{2A19DD2B-4464-4325-AC4D-80896E73EAF7}" dt="2024-03-20T09:01:01.145" v="3594" actId="113"/>
          <ac:spMkLst>
            <pc:docMk/>
            <pc:sldMk cId="2307965083" sldId="365"/>
            <ac:spMk id="3" creationId="{0C0BC139-F453-26DE-9430-5D6306DC450A}"/>
          </ac:spMkLst>
        </pc:spChg>
        <pc:spChg chg="add del mod">
          <ac:chgData name="Lu, Huan /CN" userId="2208ef81-d858-4bee-b2d8-615ff6e1cd95" providerId="ADAL" clId="{2A19DD2B-4464-4325-AC4D-80896E73EAF7}" dt="2024-03-25T07:22:54.441" v="5411"/>
          <ac:spMkLst>
            <pc:docMk/>
            <pc:sldMk cId="2307965083" sldId="365"/>
            <ac:spMk id="8" creationId="{7F0B7C7B-CF11-6A1C-7DF6-482E57E96822}"/>
          </ac:spMkLst>
        </pc:spChg>
        <pc:spChg chg="add del mod ord">
          <ac:chgData name="Lu, Huan /CN" userId="2208ef81-d858-4bee-b2d8-615ff6e1cd95" providerId="ADAL" clId="{2A19DD2B-4464-4325-AC4D-80896E73EAF7}" dt="2024-03-25T07:22:58.375" v="5415" actId="167"/>
          <ac:spMkLst>
            <pc:docMk/>
            <pc:sldMk cId="2307965083" sldId="365"/>
            <ac:spMk id="10" creationId="{80348136-D07F-C15A-B3E6-92CCDBA798B4}"/>
          </ac:spMkLst>
        </pc:spChg>
        <pc:spChg chg="add mod ord">
          <ac:chgData name="Lu, Huan /CN" userId="2208ef81-d858-4bee-b2d8-615ff6e1cd95" providerId="ADAL" clId="{2A19DD2B-4464-4325-AC4D-80896E73EAF7}" dt="2024-03-25T07:23:00.903" v="5418" actId="167"/>
          <ac:spMkLst>
            <pc:docMk/>
            <pc:sldMk cId="2307965083" sldId="365"/>
            <ac:spMk id="11" creationId="{51A64B99-2573-FA25-F466-72590DAC2F55}"/>
          </ac:spMkLst>
        </pc:spChg>
        <pc:spChg chg="del">
          <ac:chgData name="Lu, Huan /CN" userId="2208ef81-d858-4bee-b2d8-615ff6e1cd95" providerId="ADAL" clId="{2A19DD2B-4464-4325-AC4D-80896E73EAF7}" dt="2024-03-20T08:11:25.668" v="3429" actId="478"/>
          <ac:spMkLst>
            <pc:docMk/>
            <pc:sldMk cId="2307965083" sldId="365"/>
            <ac:spMk id="11" creationId="{A523FF4F-797C-AEDA-BAEF-BEC52F9F33EF}"/>
          </ac:spMkLst>
        </pc:spChg>
        <pc:spChg chg="del">
          <ac:chgData name="Lu, Huan /CN" userId="2208ef81-d858-4bee-b2d8-615ff6e1cd95" providerId="ADAL" clId="{2A19DD2B-4464-4325-AC4D-80896E73EAF7}" dt="2024-03-25T07:22:59.205" v="5416" actId="478"/>
          <ac:spMkLst>
            <pc:docMk/>
            <pc:sldMk cId="2307965083" sldId="365"/>
            <ac:spMk id="13" creationId="{C4262006-DF06-FA76-9CB0-7B9F8D90D181}"/>
          </ac:spMkLst>
        </pc:spChg>
      </pc:sldChg>
      <pc:sldChg chg="addSp delSp modSp add mod">
        <pc:chgData name="Lu, Huan /CN" userId="2208ef81-d858-4bee-b2d8-615ff6e1cd95" providerId="ADAL" clId="{2A19DD2B-4464-4325-AC4D-80896E73EAF7}" dt="2024-03-25T07:39:51.770" v="5579" actId="20577"/>
        <pc:sldMkLst>
          <pc:docMk/>
          <pc:sldMk cId="677511423" sldId="366"/>
        </pc:sldMkLst>
        <pc:spChg chg="mod">
          <ac:chgData name="Lu, Huan /CN" userId="2208ef81-d858-4bee-b2d8-615ff6e1cd95" providerId="ADAL" clId="{2A19DD2B-4464-4325-AC4D-80896E73EAF7}" dt="2024-03-20T08:13:30.456" v="3453" actId="1076"/>
          <ac:spMkLst>
            <pc:docMk/>
            <pc:sldMk cId="677511423" sldId="366"/>
            <ac:spMk id="2" creationId="{AAD3233E-FEB1-B8BD-2CA8-B377F2660E37}"/>
          </ac:spMkLst>
        </pc:spChg>
        <pc:spChg chg="del">
          <ac:chgData name="Lu, Huan /CN" userId="2208ef81-d858-4bee-b2d8-615ff6e1cd95" providerId="ADAL" clId="{2A19DD2B-4464-4325-AC4D-80896E73EAF7}" dt="2024-03-20T08:13:33.889" v="3455" actId="478"/>
          <ac:spMkLst>
            <pc:docMk/>
            <pc:sldMk cId="677511423" sldId="366"/>
            <ac:spMk id="3" creationId="{C5EC87A1-53E2-8110-5F98-8B5CD72B553B}"/>
          </ac:spMkLst>
        </pc:spChg>
        <pc:spChg chg="add del mod">
          <ac:chgData name="Lu, Huan /CN" userId="2208ef81-d858-4bee-b2d8-615ff6e1cd95" providerId="ADAL" clId="{2A19DD2B-4464-4325-AC4D-80896E73EAF7}" dt="2024-03-25T07:39:51.770" v="5579" actId="20577"/>
          <ac:spMkLst>
            <pc:docMk/>
            <pc:sldMk cId="677511423" sldId="366"/>
            <ac:spMk id="8" creationId="{AAAC8217-B9A9-6136-6056-18A99A27B438}"/>
          </ac:spMkLst>
        </pc:spChg>
        <pc:spChg chg="add del mod">
          <ac:chgData name="Lu, Huan /CN" userId="2208ef81-d858-4bee-b2d8-615ff6e1cd95" providerId="ADAL" clId="{2A19DD2B-4464-4325-AC4D-80896E73EAF7}" dt="2024-03-20T08:13:42.187" v="3466" actId="478"/>
          <ac:spMkLst>
            <pc:docMk/>
            <pc:sldMk cId="677511423" sldId="366"/>
            <ac:spMk id="9" creationId="{93C24A43-3B1F-99D5-7626-21F9170198B1}"/>
          </ac:spMkLst>
        </pc:spChg>
        <pc:spChg chg="mod">
          <ac:chgData name="Lu, Huan /CN" userId="2208ef81-d858-4bee-b2d8-615ff6e1cd95" providerId="ADAL" clId="{2A19DD2B-4464-4325-AC4D-80896E73EAF7}" dt="2024-03-20T08:14:26.202" v="3471" actId="14861"/>
          <ac:spMkLst>
            <pc:docMk/>
            <pc:sldMk cId="677511423" sldId="366"/>
            <ac:spMk id="10" creationId="{A2EC7C81-FF92-A25E-23B0-4C021C75E17F}"/>
          </ac:spMkLst>
        </pc:spChg>
        <pc:spChg chg="del">
          <ac:chgData name="Lu, Huan /CN" userId="2208ef81-d858-4bee-b2d8-615ff6e1cd95" providerId="ADAL" clId="{2A19DD2B-4464-4325-AC4D-80896E73EAF7}" dt="2024-03-20T08:13:27.473" v="3449" actId="478"/>
          <ac:spMkLst>
            <pc:docMk/>
            <pc:sldMk cId="677511423" sldId="366"/>
            <ac:spMk id="14" creationId="{4D0052B6-0FB3-E4DB-5E03-1C2233D9E4EF}"/>
          </ac:spMkLst>
        </pc:spChg>
        <pc:spChg chg="del">
          <ac:chgData name="Lu, Huan /CN" userId="2208ef81-d858-4bee-b2d8-615ff6e1cd95" providerId="ADAL" clId="{2A19DD2B-4464-4325-AC4D-80896E73EAF7}" dt="2024-03-20T08:13:39.982" v="3463" actId="478"/>
          <ac:spMkLst>
            <pc:docMk/>
            <pc:sldMk cId="677511423" sldId="366"/>
            <ac:spMk id="15" creationId="{8ED509BD-EE76-F2A3-D492-372A93EBD6C6}"/>
          </ac:spMkLst>
        </pc:spChg>
        <pc:spChg chg="del">
          <ac:chgData name="Lu, Huan /CN" userId="2208ef81-d858-4bee-b2d8-615ff6e1cd95" providerId="ADAL" clId="{2A19DD2B-4464-4325-AC4D-80896E73EAF7}" dt="2024-03-20T08:13:39.113" v="3462" actId="478"/>
          <ac:spMkLst>
            <pc:docMk/>
            <pc:sldMk cId="677511423" sldId="366"/>
            <ac:spMk id="16" creationId="{676B58A6-8AB8-B137-4722-A0981A1D8617}"/>
          </ac:spMkLst>
        </pc:spChg>
        <pc:spChg chg="del">
          <ac:chgData name="Lu, Huan /CN" userId="2208ef81-d858-4bee-b2d8-615ff6e1cd95" providerId="ADAL" clId="{2A19DD2B-4464-4325-AC4D-80896E73EAF7}" dt="2024-03-20T08:13:35.772" v="3458" actId="478"/>
          <ac:spMkLst>
            <pc:docMk/>
            <pc:sldMk cId="677511423" sldId="366"/>
            <ac:spMk id="17" creationId="{0F4E282E-2A72-010E-E1DF-2043FB104C0A}"/>
          </ac:spMkLst>
        </pc:spChg>
        <pc:spChg chg="del">
          <ac:chgData name="Lu, Huan /CN" userId="2208ef81-d858-4bee-b2d8-615ff6e1cd95" providerId="ADAL" clId="{2A19DD2B-4464-4325-AC4D-80896E73EAF7}" dt="2024-03-20T08:13:38.476" v="3461" actId="478"/>
          <ac:spMkLst>
            <pc:docMk/>
            <pc:sldMk cId="677511423" sldId="366"/>
            <ac:spMk id="19" creationId="{06F94614-9077-2D7E-FCC5-7C4710AB7C1C}"/>
          </ac:spMkLst>
        </pc:spChg>
        <pc:spChg chg="del">
          <ac:chgData name="Lu, Huan /CN" userId="2208ef81-d858-4bee-b2d8-615ff6e1cd95" providerId="ADAL" clId="{2A19DD2B-4464-4325-AC4D-80896E73EAF7}" dt="2024-03-20T08:13:28.643" v="3451" actId="478"/>
          <ac:spMkLst>
            <pc:docMk/>
            <pc:sldMk cId="677511423" sldId="366"/>
            <ac:spMk id="20" creationId="{5F67638B-68AB-44B0-C133-1B72D4700552}"/>
          </ac:spMkLst>
        </pc:spChg>
        <pc:spChg chg="del">
          <ac:chgData name="Lu, Huan /CN" userId="2208ef81-d858-4bee-b2d8-615ff6e1cd95" providerId="ADAL" clId="{2A19DD2B-4464-4325-AC4D-80896E73EAF7}" dt="2024-03-20T08:13:33.041" v="3454" actId="478"/>
          <ac:spMkLst>
            <pc:docMk/>
            <pc:sldMk cId="677511423" sldId="366"/>
            <ac:spMk id="21" creationId="{95EC6E3F-3F24-800F-B541-F94292497199}"/>
          </ac:spMkLst>
        </pc:spChg>
        <pc:spChg chg="del">
          <ac:chgData name="Lu, Huan /CN" userId="2208ef81-d858-4bee-b2d8-615ff6e1cd95" providerId="ADAL" clId="{2A19DD2B-4464-4325-AC4D-80896E73EAF7}" dt="2024-03-20T08:13:33.041" v="3454" actId="478"/>
          <ac:spMkLst>
            <pc:docMk/>
            <pc:sldMk cId="677511423" sldId="366"/>
            <ac:spMk id="23" creationId="{29E2563C-9376-3E6E-7825-53E580F6FF70}"/>
          </ac:spMkLst>
        </pc:spChg>
        <pc:spChg chg="del">
          <ac:chgData name="Lu, Huan /CN" userId="2208ef81-d858-4bee-b2d8-615ff6e1cd95" providerId="ADAL" clId="{2A19DD2B-4464-4325-AC4D-80896E73EAF7}" dt="2024-03-20T08:13:33.041" v="3454" actId="478"/>
          <ac:spMkLst>
            <pc:docMk/>
            <pc:sldMk cId="677511423" sldId="366"/>
            <ac:spMk id="24" creationId="{993355CF-AA2C-3E44-426E-849B7E238297}"/>
          </ac:spMkLst>
        </pc:spChg>
        <pc:spChg chg="del">
          <ac:chgData name="Lu, Huan /CN" userId="2208ef81-d858-4bee-b2d8-615ff6e1cd95" providerId="ADAL" clId="{2A19DD2B-4464-4325-AC4D-80896E73EAF7}" dt="2024-03-20T08:13:33.041" v="3454" actId="478"/>
          <ac:spMkLst>
            <pc:docMk/>
            <pc:sldMk cId="677511423" sldId="366"/>
            <ac:spMk id="25" creationId="{2831AA46-D119-C492-4785-FFDFCD8A19C9}"/>
          </ac:spMkLst>
        </pc:spChg>
        <pc:cxnChg chg="del mod">
          <ac:chgData name="Lu, Huan /CN" userId="2208ef81-d858-4bee-b2d8-615ff6e1cd95" providerId="ADAL" clId="{2A19DD2B-4464-4325-AC4D-80896E73EAF7}" dt="2024-03-20T08:13:28.076" v="3450" actId="478"/>
          <ac:cxnSpMkLst>
            <pc:docMk/>
            <pc:sldMk cId="677511423" sldId="366"/>
            <ac:cxnSpMk id="26" creationId="{053EC7B4-BB9D-0436-35F4-2F8110D80247}"/>
          </ac:cxnSpMkLst>
        </pc:cxnChg>
        <pc:cxnChg chg="del mod">
          <ac:chgData name="Lu, Huan /CN" userId="2208ef81-d858-4bee-b2d8-615ff6e1cd95" providerId="ADAL" clId="{2A19DD2B-4464-4325-AC4D-80896E73EAF7}" dt="2024-03-20T08:13:40.545" v="3464" actId="478"/>
          <ac:cxnSpMkLst>
            <pc:docMk/>
            <pc:sldMk cId="677511423" sldId="366"/>
            <ac:cxnSpMk id="29" creationId="{21FCB291-CF2A-8621-B3D1-DF0D2F720B15}"/>
          </ac:cxnSpMkLst>
        </pc:cxnChg>
        <pc:cxnChg chg="del mod">
          <ac:chgData name="Lu, Huan /CN" userId="2208ef81-d858-4bee-b2d8-615ff6e1cd95" providerId="ADAL" clId="{2A19DD2B-4464-4325-AC4D-80896E73EAF7}" dt="2024-03-20T08:13:41.180" v="3465" actId="478"/>
          <ac:cxnSpMkLst>
            <pc:docMk/>
            <pc:sldMk cId="677511423" sldId="366"/>
            <ac:cxnSpMk id="32" creationId="{1C691D6F-31CD-64E6-A623-DB2A056921F9}"/>
          </ac:cxnSpMkLst>
        </pc:cxnChg>
        <pc:cxnChg chg="del mod">
          <ac:chgData name="Lu, Huan /CN" userId="2208ef81-d858-4bee-b2d8-615ff6e1cd95" providerId="ADAL" clId="{2A19DD2B-4464-4325-AC4D-80896E73EAF7}" dt="2024-03-20T08:13:35.133" v="3457" actId="478"/>
          <ac:cxnSpMkLst>
            <pc:docMk/>
            <pc:sldMk cId="677511423" sldId="366"/>
            <ac:cxnSpMk id="35" creationId="{70D57D3E-1382-8197-FABA-C4D24270CDE3}"/>
          </ac:cxnSpMkLst>
        </pc:cxnChg>
        <pc:cxnChg chg="del mod">
          <ac:chgData name="Lu, Huan /CN" userId="2208ef81-d858-4bee-b2d8-615ff6e1cd95" providerId="ADAL" clId="{2A19DD2B-4464-4325-AC4D-80896E73EAF7}" dt="2024-03-20T08:13:34.660" v="3456" actId="478"/>
          <ac:cxnSpMkLst>
            <pc:docMk/>
            <pc:sldMk cId="677511423" sldId="366"/>
            <ac:cxnSpMk id="38" creationId="{FFE62F4B-3BEB-7961-D45E-9DC83C4C50AC}"/>
          </ac:cxnSpMkLst>
        </pc:cxnChg>
      </pc:sldChg>
      <pc:sldChg chg="del">
        <pc:chgData name="Lu, Huan /CN" userId="2208ef81-d858-4bee-b2d8-615ff6e1cd95" providerId="ADAL" clId="{2A19DD2B-4464-4325-AC4D-80896E73EAF7}" dt="2024-03-18T06:17:28.238" v="8" actId="47"/>
        <pc:sldMkLst>
          <pc:docMk/>
          <pc:sldMk cId="1226013956" sldId="367"/>
        </pc:sldMkLst>
      </pc:sldChg>
      <pc:sldChg chg="delSp modSp add mod">
        <pc:chgData name="Lu, Huan /CN" userId="2208ef81-d858-4bee-b2d8-615ff6e1cd95" providerId="ADAL" clId="{2A19DD2B-4464-4325-AC4D-80896E73EAF7}" dt="2024-03-20T08:33:50.539" v="3503" actId="478"/>
        <pc:sldMkLst>
          <pc:docMk/>
          <pc:sldMk cId="1332775911" sldId="367"/>
        </pc:sldMkLst>
        <pc:spChg chg="mod">
          <ac:chgData name="Lu, Huan /CN" userId="2208ef81-d858-4bee-b2d8-615ff6e1cd95" providerId="ADAL" clId="{2A19DD2B-4464-4325-AC4D-80896E73EAF7}" dt="2024-03-20T08:15:50.787" v="3487" actId="20577"/>
          <ac:spMkLst>
            <pc:docMk/>
            <pc:sldMk cId="1332775911" sldId="367"/>
            <ac:spMk id="2" creationId="{1C6EC337-FE76-FC15-6FAA-853F20CF14D8}"/>
          </ac:spMkLst>
        </pc:spChg>
        <pc:spChg chg="del">
          <ac:chgData name="Lu, Huan /CN" userId="2208ef81-d858-4bee-b2d8-615ff6e1cd95" providerId="ADAL" clId="{2A19DD2B-4464-4325-AC4D-80896E73EAF7}" dt="2024-03-20T08:33:50.539" v="3503" actId="478"/>
          <ac:spMkLst>
            <pc:docMk/>
            <pc:sldMk cId="1332775911" sldId="367"/>
            <ac:spMk id="6" creationId="{4DA5EA7D-54AC-07F7-92BC-41C50F8F9746}"/>
          </ac:spMkLst>
        </pc:spChg>
        <pc:spChg chg="del mod">
          <ac:chgData name="Lu, Huan /CN" userId="2208ef81-d858-4bee-b2d8-615ff6e1cd95" providerId="ADAL" clId="{2A19DD2B-4464-4325-AC4D-80896E73EAF7}" dt="2024-03-20T08:33:48.087" v="3501" actId="478"/>
          <ac:spMkLst>
            <pc:docMk/>
            <pc:sldMk cId="1332775911" sldId="367"/>
            <ac:spMk id="7" creationId="{7FCBF79A-3FA7-7466-67EA-DCC621770216}"/>
          </ac:spMkLst>
        </pc:spChg>
        <pc:spChg chg="del">
          <ac:chgData name="Lu, Huan /CN" userId="2208ef81-d858-4bee-b2d8-615ff6e1cd95" providerId="ADAL" clId="{2A19DD2B-4464-4325-AC4D-80896E73EAF7}" dt="2024-03-20T08:33:49.255" v="3502" actId="478"/>
          <ac:spMkLst>
            <pc:docMk/>
            <pc:sldMk cId="1332775911" sldId="367"/>
            <ac:spMk id="8" creationId="{72ABB8A4-9592-4B90-7259-6D29F796F7E4}"/>
          </ac:spMkLst>
        </pc:spChg>
      </pc:sldChg>
      <pc:sldChg chg="addSp delSp modSp add del mod modAnim">
        <pc:chgData name="Lu, Huan /CN" userId="2208ef81-d858-4bee-b2d8-615ff6e1cd95" providerId="ADAL" clId="{2A19DD2B-4464-4325-AC4D-80896E73EAF7}" dt="2024-03-21T06:38:31.076" v="4842" actId="47"/>
        <pc:sldMkLst>
          <pc:docMk/>
          <pc:sldMk cId="625101241" sldId="368"/>
        </pc:sldMkLst>
        <pc:spChg chg="del">
          <ac:chgData name="Lu, Huan /CN" userId="2208ef81-d858-4bee-b2d8-615ff6e1cd95" providerId="ADAL" clId="{2A19DD2B-4464-4325-AC4D-80896E73EAF7}" dt="2024-03-20T08:16:26.003" v="3493" actId="478"/>
          <ac:spMkLst>
            <pc:docMk/>
            <pc:sldMk cId="625101241" sldId="368"/>
            <ac:spMk id="2" creationId="{1C6EC337-FE76-FC15-6FAA-853F20CF14D8}"/>
          </ac:spMkLst>
        </pc:spChg>
        <pc:spChg chg="add del mod">
          <ac:chgData name="Lu, Huan /CN" userId="2208ef81-d858-4bee-b2d8-615ff6e1cd95" providerId="ADAL" clId="{2A19DD2B-4464-4325-AC4D-80896E73EAF7}" dt="2024-03-20T08:16:27.281" v="3494" actId="478"/>
          <ac:spMkLst>
            <pc:docMk/>
            <pc:sldMk cId="625101241" sldId="368"/>
            <ac:spMk id="4" creationId="{CA27EBD7-3D4B-6653-A60C-8820CDA4CD35}"/>
          </ac:spMkLst>
        </pc:spChg>
        <pc:spChg chg="del">
          <ac:chgData name="Lu, Huan /CN" userId="2208ef81-d858-4bee-b2d8-615ff6e1cd95" providerId="ADAL" clId="{2A19DD2B-4464-4325-AC4D-80896E73EAF7}" dt="2024-03-20T08:33:42.901" v="3499" actId="478"/>
          <ac:spMkLst>
            <pc:docMk/>
            <pc:sldMk cId="625101241" sldId="368"/>
            <ac:spMk id="6" creationId="{4DA5EA7D-54AC-07F7-92BC-41C50F8F9746}"/>
          </ac:spMkLst>
        </pc:spChg>
        <pc:spChg chg="del">
          <ac:chgData name="Lu, Huan /CN" userId="2208ef81-d858-4bee-b2d8-615ff6e1cd95" providerId="ADAL" clId="{2A19DD2B-4464-4325-AC4D-80896E73EAF7}" dt="2024-03-20T08:33:41.133" v="3497" actId="478"/>
          <ac:spMkLst>
            <pc:docMk/>
            <pc:sldMk cId="625101241" sldId="368"/>
            <ac:spMk id="7" creationId="{7FCBF79A-3FA7-7466-67EA-DCC621770216}"/>
          </ac:spMkLst>
        </pc:spChg>
        <pc:spChg chg="del">
          <ac:chgData name="Lu, Huan /CN" userId="2208ef81-d858-4bee-b2d8-615ff6e1cd95" providerId="ADAL" clId="{2A19DD2B-4464-4325-AC4D-80896E73EAF7}" dt="2024-03-20T08:33:41.740" v="3498" actId="478"/>
          <ac:spMkLst>
            <pc:docMk/>
            <pc:sldMk cId="625101241" sldId="368"/>
            <ac:spMk id="8" creationId="{72ABB8A4-9592-4B90-7259-6D29F796F7E4}"/>
          </ac:spMkLst>
        </pc:spChg>
        <pc:picChg chg="add mod">
          <ac:chgData name="Lu, Huan /CN" userId="2208ef81-d858-4bee-b2d8-615ff6e1cd95" providerId="ADAL" clId="{2A19DD2B-4464-4325-AC4D-80896E73EAF7}" dt="2024-03-20T08:46:21.475" v="3558" actId="14100"/>
          <ac:picMkLst>
            <pc:docMk/>
            <pc:sldMk cId="625101241" sldId="368"/>
            <ac:picMk id="5" creationId="{20103BBE-FE5F-0F8F-6CEF-A7F640A372A2}"/>
          </ac:picMkLst>
        </pc:picChg>
      </pc:sldChg>
      <pc:sldChg chg="modSp add mod">
        <pc:chgData name="Lu, Huan /CN" userId="2208ef81-d858-4bee-b2d8-615ff6e1cd95" providerId="ADAL" clId="{2A19DD2B-4464-4325-AC4D-80896E73EAF7}" dt="2024-03-21T08:44:52.954" v="4919" actId="20577"/>
        <pc:sldMkLst>
          <pc:docMk/>
          <pc:sldMk cId="168084928" sldId="369"/>
        </pc:sldMkLst>
        <pc:spChg chg="mod">
          <ac:chgData name="Lu, Huan /CN" userId="2208ef81-d858-4bee-b2d8-615ff6e1cd95" providerId="ADAL" clId="{2A19DD2B-4464-4325-AC4D-80896E73EAF7}" dt="2024-03-21T08:44:52.954" v="4919" actId="20577"/>
          <ac:spMkLst>
            <pc:docMk/>
            <pc:sldMk cId="168084928" sldId="369"/>
            <ac:spMk id="2" creationId="{039CB56C-FC45-9741-8C41-55AE36131F00}"/>
          </ac:spMkLst>
        </pc:spChg>
      </pc:sldChg>
      <pc:sldChg chg="del">
        <pc:chgData name="Lu, Huan /CN" userId="2208ef81-d858-4bee-b2d8-615ff6e1cd95" providerId="ADAL" clId="{2A19DD2B-4464-4325-AC4D-80896E73EAF7}" dt="2024-03-18T06:17:00.545" v="2" actId="47"/>
        <pc:sldMkLst>
          <pc:docMk/>
          <pc:sldMk cId="642655127" sldId="369"/>
        </pc:sldMkLst>
      </pc:sldChg>
      <pc:sldChg chg="modSp add del mod ord">
        <pc:chgData name="Lu, Huan /CN" userId="2208ef81-d858-4bee-b2d8-615ff6e1cd95" providerId="ADAL" clId="{2A19DD2B-4464-4325-AC4D-80896E73EAF7}" dt="2024-03-20T08:43:47.515" v="3522" actId="47"/>
        <pc:sldMkLst>
          <pc:docMk/>
          <pc:sldMk cId="3916580820" sldId="369"/>
        </pc:sldMkLst>
        <pc:spChg chg="mod">
          <ac:chgData name="Lu, Huan /CN" userId="2208ef81-d858-4bee-b2d8-615ff6e1cd95" providerId="ADAL" clId="{2A19DD2B-4464-4325-AC4D-80896E73EAF7}" dt="2024-03-20T08:41:32.103" v="3517" actId="20577"/>
          <ac:spMkLst>
            <pc:docMk/>
            <pc:sldMk cId="3916580820" sldId="369"/>
            <ac:spMk id="2" creationId="{AAD3233E-FEB1-B8BD-2CA8-B377F2660E37}"/>
          </ac:spMkLst>
        </pc:spChg>
      </pc:sldChg>
      <pc:sldChg chg="addSp delSp modSp add mod ord">
        <pc:chgData name="Lu, Huan /CN" userId="2208ef81-d858-4bee-b2d8-615ff6e1cd95" providerId="ADAL" clId="{2A19DD2B-4464-4325-AC4D-80896E73EAF7}" dt="2024-03-25T06:17:15.410" v="5174"/>
        <pc:sldMkLst>
          <pc:docMk/>
          <pc:sldMk cId="2008789750" sldId="370"/>
        </pc:sldMkLst>
        <pc:spChg chg="mod">
          <ac:chgData name="Lu, Huan /CN" userId="2208ef81-d858-4bee-b2d8-615ff6e1cd95" providerId="ADAL" clId="{2A19DD2B-4464-4325-AC4D-80896E73EAF7}" dt="2024-03-20T08:59:58.732" v="3586"/>
          <ac:spMkLst>
            <pc:docMk/>
            <pc:sldMk cId="2008789750" sldId="370"/>
            <ac:spMk id="2" creationId="{AAD3233E-FEB1-B8BD-2CA8-B377F2660E37}"/>
          </ac:spMkLst>
        </pc:spChg>
        <pc:spChg chg="add del mod">
          <ac:chgData name="Lu, Huan /CN" userId="2208ef81-d858-4bee-b2d8-615ff6e1cd95" providerId="ADAL" clId="{2A19DD2B-4464-4325-AC4D-80896E73EAF7}" dt="2024-03-20T09:01:21.910" v="3597" actId="207"/>
          <ac:spMkLst>
            <pc:docMk/>
            <pc:sldMk cId="2008789750" sldId="370"/>
            <ac:spMk id="3" creationId="{C2F9024D-8780-D735-7EE1-481AF1512E9A}"/>
          </ac:spMkLst>
        </pc:spChg>
        <pc:spChg chg="mod">
          <ac:chgData name="Lu, Huan /CN" userId="2208ef81-d858-4bee-b2d8-615ff6e1cd95" providerId="ADAL" clId="{2A19DD2B-4464-4325-AC4D-80896E73EAF7}" dt="2024-03-20T09:02:23.695" v="3608" actId="12"/>
          <ac:spMkLst>
            <pc:docMk/>
            <pc:sldMk cId="2008789750" sldId="370"/>
            <ac:spMk id="4" creationId="{F1985CA3-5D59-09AB-691D-17AAD0D3099D}"/>
          </ac:spMkLst>
        </pc:spChg>
      </pc:sldChg>
      <pc:sldChg chg="del">
        <pc:chgData name="Lu, Huan /CN" userId="2208ef81-d858-4bee-b2d8-615ff6e1cd95" providerId="ADAL" clId="{2A19DD2B-4464-4325-AC4D-80896E73EAF7}" dt="2024-03-18T06:17:25.382" v="5" actId="47"/>
        <pc:sldMkLst>
          <pc:docMk/>
          <pc:sldMk cId="1649348674" sldId="371"/>
        </pc:sldMkLst>
      </pc:sldChg>
      <pc:sldChg chg="del">
        <pc:chgData name="Lu, Huan /CN" userId="2208ef81-d858-4bee-b2d8-615ff6e1cd95" providerId="ADAL" clId="{2A19DD2B-4464-4325-AC4D-80896E73EAF7}" dt="2024-03-20T09:22:53.841" v="3682" actId="47"/>
        <pc:sldMkLst>
          <pc:docMk/>
          <pc:sldMk cId="3408729175" sldId="371"/>
        </pc:sldMkLst>
      </pc:sldChg>
      <pc:sldChg chg="addSp delSp modSp add mod ord">
        <pc:chgData name="Lu, Huan /CN" userId="2208ef81-d858-4bee-b2d8-615ff6e1cd95" providerId="ADAL" clId="{2A19DD2B-4464-4325-AC4D-80896E73EAF7}" dt="2024-03-25T07:37:15.703" v="5515" actId="20577"/>
        <pc:sldMkLst>
          <pc:docMk/>
          <pc:sldMk cId="4198503986" sldId="371"/>
        </pc:sldMkLst>
        <pc:spChg chg="mod">
          <ac:chgData name="Lu, Huan /CN" userId="2208ef81-d858-4bee-b2d8-615ff6e1cd95" providerId="ADAL" clId="{2A19DD2B-4464-4325-AC4D-80896E73EAF7}" dt="2024-03-20T09:50:23.976" v="3805" actId="20577"/>
          <ac:spMkLst>
            <pc:docMk/>
            <pc:sldMk cId="4198503986" sldId="371"/>
            <ac:spMk id="2" creationId="{AAD3233E-FEB1-B8BD-2CA8-B377F2660E37}"/>
          </ac:spMkLst>
        </pc:spChg>
        <pc:spChg chg="add del mod">
          <ac:chgData name="Lu, Huan /CN" userId="2208ef81-d858-4bee-b2d8-615ff6e1cd95" providerId="ADAL" clId="{2A19DD2B-4464-4325-AC4D-80896E73EAF7}" dt="2024-03-20T09:57:22.446" v="4095"/>
          <ac:spMkLst>
            <pc:docMk/>
            <pc:sldMk cId="4198503986" sldId="371"/>
            <ac:spMk id="3" creationId="{04404328-746B-FB6A-6D44-B7FD687EB93F}"/>
          </ac:spMkLst>
        </pc:spChg>
        <pc:spChg chg="mod">
          <ac:chgData name="Lu, Huan /CN" userId="2208ef81-d858-4bee-b2d8-615ff6e1cd95" providerId="ADAL" clId="{2A19DD2B-4464-4325-AC4D-80896E73EAF7}" dt="2024-03-20T09:51:34.014" v="3820" actId="14100"/>
          <ac:spMkLst>
            <pc:docMk/>
            <pc:sldMk cId="4198503986" sldId="371"/>
            <ac:spMk id="8" creationId="{AAAC8217-B9A9-6136-6056-18A99A27B438}"/>
          </ac:spMkLst>
        </pc:spChg>
        <pc:spChg chg="mod">
          <ac:chgData name="Lu, Huan /CN" userId="2208ef81-d858-4bee-b2d8-615ff6e1cd95" providerId="ADAL" clId="{2A19DD2B-4464-4325-AC4D-80896E73EAF7}" dt="2024-03-20T09:59:32.741" v="4223" actId="14100"/>
          <ac:spMkLst>
            <pc:docMk/>
            <pc:sldMk cId="4198503986" sldId="371"/>
            <ac:spMk id="10" creationId="{80348136-D07F-C15A-B3E6-92CCDBA798B4}"/>
          </ac:spMkLst>
        </pc:spChg>
        <pc:spChg chg="mod">
          <ac:chgData name="Lu, Huan /CN" userId="2208ef81-d858-4bee-b2d8-615ff6e1cd95" providerId="ADAL" clId="{2A19DD2B-4464-4325-AC4D-80896E73EAF7}" dt="2024-03-21T03:20:02.461" v="4674" actId="179"/>
          <ac:spMkLst>
            <pc:docMk/>
            <pc:sldMk cId="4198503986" sldId="371"/>
            <ac:spMk id="11" creationId="{A523FF4F-797C-AEDA-BAEF-BEC52F9F33EF}"/>
          </ac:spMkLst>
        </pc:spChg>
        <pc:spChg chg="mod">
          <ac:chgData name="Lu, Huan /CN" userId="2208ef81-d858-4bee-b2d8-615ff6e1cd95" providerId="ADAL" clId="{2A19DD2B-4464-4325-AC4D-80896E73EAF7}" dt="2024-03-20T09:51:56.340" v="3823" actId="1076"/>
          <ac:spMkLst>
            <pc:docMk/>
            <pc:sldMk cId="4198503986" sldId="371"/>
            <ac:spMk id="40" creationId="{ACABCB9C-B789-E8FD-9D2F-F8C7EBCA63AA}"/>
          </ac:spMkLst>
        </pc:spChg>
        <pc:spChg chg="mod">
          <ac:chgData name="Lu, Huan /CN" userId="2208ef81-d858-4bee-b2d8-615ff6e1cd95" providerId="ADAL" clId="{2A19DD2B-4464-4325-AC4D-80896E73EAF7}" dt="2024-03-20T09:51:56.340" v="3823" actId="1076"/>
          <ac:spMkLst>
            <pc:docMk/>
            <pc:sldMk cId="4198503986" sldId="371"/>
            <ac:spMk id="41" creationId="{72EE4AAF-A774-6D36-73AB-AD1A42070AF5}"/>
          </ac:spMkLst>
        </pc:spChg>
        <pc:spChg chg="mod">
          <ac:chgData name="Lu, Huan /CN" userId="2208ef81-d858-4bee-b2d8-615ff6e1cd95" providerId="ADAL" clId="{2A19DD2B-4464-4325-AC4D-80896E73EAF7}" dt="2024-03-20T09:51:56.340" v="3823" actId="1076"/>
          <ac:spMkLst>
            <pc:docMk/>
            <pc:sldMk cId="4198503986" sldId="371"/>
            <ac:spMk id="42" creationId="{A840C47A-5710-02FE-5552-D792016D8D46}"/>
          </ac:spMkLst>
        </pc:spChg>
        <pc:spChg chg="mod">
          <ac:chgData name="Lu, Huan /CN" userId="2208ef81-d858-4bee-b2d8-615ff6e1cd95" providerId="ADAL" clId="{2A19DD2B-4464-4325-AC4D-80896E73EAF7}" dt="2024-03-20T10:04:06.324" v="4267" actId="1038"/>
          <ac:spMkLst>
            <pc:docMk/>
            <pc:sldMk cId="4198503986" sldId="371"/>
            <ac:spMk id="43" creationId="{E2F32C79-D28D-C850-8408-79BC5E90BA0D}"/>
          </ac:spMkLst>
        </pc:spChg>
        <pc:spChg chg="mod">
          <ac:chgData name="Lu, Huan /CN" userId="2208ef81-d858-4bee-b2d8-615ff6e1cd95" providerId="ADAL" clId="{2A19DD2B-4464-4325-AC4D-80896E73EAF7}" dt="2024-03-25T07:37:07.714" v="5512" actId="108"/>
          <ac:spMkLst>
            <pc:docMk/>
            <pc:sldMk cId="4198503986" sldId="371"/>
            <ac:spMk id="44" creationId="{D240FC95-F722-933D-DC13-AFC4B4437613}"/>
          </ac:spMkLst>
        </pc:spChg>
        <pc:spChg chg="mod">
          <ac:chgData name="Lu, Huan /CN" userId="2208ef81-d858-4bee-b2d8-615ff6e1cd95" providerId="ADAL" clId="{2A19DD2B-4464-4325-AC4D-80896E73EAF7}" dt="2024-03-25T07:37:15.703" v="5515" actId="20577"/>
          <ac:spMkLst>
            <pc:docMk/>
            <pc:sldMk cId="4198503986" sldId="371"/>
            <ac:spMk id="45" creationId="{3AEEE0CE-9B58-DC84-CD3B-B3C225089384}"/>
          </ac:spMkLst>
        </pc:spChg>
      </pc:sldChg>
      <pc:sldChg chg="del">
        <pc:chgData name="Lu, Huan /CN" userId="2208ef81-d858-4bee-b2d8-615ff6e1cd95" providerId="ADAL" clId="{2A19DD2B-4464-4325-AC4D-80896E73EAF7}" dt="2024-03-18T06:17:26.686" v="7" actId="47"/>
        <pc:sldMkLst>
          <pc:docMk/>
          <pc:sldMk cId="3088077827" sldId="372"/>
        </pc:sldMkLst>
      </pc:sldChg>
      <pc:sldChg chg="addSp delSp modSp add mod">
        <pc:chgData name="Lu, Huan /CN" userId="2208ef81-d858-4bee-b2d8-615ff6e1cd95" providerId="ADAL" clId="{2A19DD2B-4464-4325-AC4D-80896E73EAF7}" dt="2024-03-25T08:49:57.927" v="5980" actId="255"/>
        <pc:sldMkLst>
          <pc:docMk/>
          <pc:sldMk cId="4107740210" sldId="372"/>
        </pc:sldMkLst>
        <pc:spChg chg="add del mod">
          <ac:chgData name="Lu, Huan /CN" userId="2208ef81-d858-4bee-b2d8-615ff6e1cd95" providerId="ADAL" clId="{2A19DD2B-4464-4325-AC4D-80896E73EAF7}" dt="2024-03-20T09:59:52.935" v="4228"/>
          <ac:spMkLst>
            <pc:docMk/>
            <pc:sldMk cId="4107740210" sldId="372"/>
            <ac:spMk id="3" creationId="{ADE7C6F9-652D-D225-3DDD-A2DE96325512}"/>
          </ac:spMkLst>
        </pc:spChg>
        <pc:spChg chg="add del mod">
          <ac:chgData name="Lu, Huan /CN" userId="2208ef81-d858-4bee-b2d8-615ff6e1cd95" providerId="ADAL" clId="{2A19DD2B-4464-4325-AC4D-80896E73EAF7}" dt="2024-03-20T09:59:57.513" v="4232"/>
          <ac:spMkLst>
            <pc:docMk/>
            <pc:sldMk cId="4107740210" sldId="372"/>
            <ac:spMk id="4" creationId="{33FB4D90-C633-FE39-E5AD-00C3C19CA93F}"/>
          </ac:spMkLst>
        </pc:spChg>
        <pc:spChg chg="mod ord">
          <ac:chgData name="Lu, Huan /CN" userId="2208ef81-d858-4bee-b2d8-615ff6e1cd95" providerId="ADAL" clId="{2A19DD2B-4464-4325-AC4D-80896E73EAF7}" dt="2024-03-21T03:19:26.958" v="4670" actId="14100"/>
          <ac:spMkLst>
            <pc:docMk/>
            <pc:sldMk cId="4107740210" sldId="372"/>
            <ac:spMk id="8" creationId="{AAAC8217-B9A9-6136-6056-18A99A27B438}"/>
          </ac:spMkLst>
        </pc:spChg>
        <pc:spChg chg="add mod">
          <ac:chgData name="Lu, Huan /CN" userId="2208ef81-d858-4bee-b2d8-615ff6e1cd95" providerId="ADAL" clId="{2A19DD2B-4464-4325-AC4D-80896E73EAF7}" dt="2024-03-20T10:00:51.898" v="4245" actId="1076"/>
          <ac:spMkLst>
            <pc:docMk/>
            <pc:sldMk cId="4107740210" sldId="372"/>
            <ac:spMk id="9" creationId="{D6E0E835-89E9-1BD8-9225-5D6BAE29879D}"/>
          </ac:spMkLst>
        </pc:spChg>
        <pc:spChg chg="mod ord">
          <ac:chgData name="Lu, Huan /CN" userId="2208ef81-d858-4bee-b2d8-615ff6e1cd95" providerId="ADAL" clId="{2A19DD2B-4464-4325-AC4D-80896E73EAF7}" dt="2024-03-25T08:49:57.927" v="5980" actId="255"/>
          <ac:spMkLst>
            <pc:docMk/>
            <pc:sldMk cId="4107740210" sldId="372"/>
            <ac:spMk id="10" creationId="{80348136-D07F-C15A-B3E6-92CCDBA798B4}"/>
          </ac:spMkLst>
        </pc:spChg>
        <pc:spChg chg="del">
          <ac:chgData name="Lu, Huan /CN" userId="2208ef81-d858-4bee-b2d8-615ff6e1cd95" providerId="ADAL" clId="{2A19DD2B-4464-4325-AC4D-80896E73EAF7}" dt="2024-03-20T09:58:55.634" v="4216" actId="478"/>
          <ac:spMkLst>
            <pc:docMk/>
            <pc:sldMk cId="4107740210" sldId="372"/>
            <ac:spMk id="11" creationId="{A523FF4F-797C-AEDA-BAEF-BEC52F9F33EF}"/>
          </ac:spMkLst>
        </pc:spChg>
        <pc:spChg chg="add del mod ord">
          <ac:chgData name="Lu, Huan /CN" userId="2208ef81-d858-4bee-b2d8-615ff6e1cd95" providerId="ADAL" clId="{2A19DD2B-4464-4325-AC4D-80896E73EAF7}" dt="2024-03-20T10:00:53.142" v="4246" actId="478"/>
          <ac:spMkLst>
            <pc:docMk/>
            <pc:sldMk cId="4107740210" sldId="372"/>
            <ac:spMk id="12" creationId="{FC56AE6E-B86C-0713-1A9D-EB3A34104819}"/>
          </ac:spMkLst>
        </pc:spChg>
        <pc:spChg chg="add mod">
          <ac:chgData name="Lu, Huan /CN" userId="2208ef81-d858-4bee-b2d8-615ff6e1cd95" providerId="ADAL" clId="{2A19DD2B-4464-4325-AC4D-80896E73EAF7}" dt="2024-03-20T10:01:21.576" v="4251" actId="1076"/>
          <ac:spMkLst>
            <pc:docMk/>
            <pc:sldMk cId="4107740210" sldId="372"/>
            <ac:spMk id="13" creationId="{6C3F4CED-8D9A-F0C2-D35A-FBD98F97429D}"/>
          </ac:spMkLst>
        </pc:spChg>
        <pc:spChg chg="add mod">
          <ac:chgData name="Lu, Huan /CN" userId="2208ef81-d858-4bee-b2d8-615ff6e1cd95" providerId="ADAL" clId="{2A19DD2B-4464-4325-AC4D-80896E73EAF7}" dt="2024-03-20T10:01:21.576" v="4251" actId="1076"/>
          <ac:spMkLst>
            <pc:docMk/>
            <pc:sldMk cId="4107740210" sldId="372"/>
            <ac:spMk id="14" creationId="{813F4464-0B96-AEF4-09CC-9C38BE7E8F0E}"/>
          </ac:spMkLst>
        </pc:spChg>
        <pc:spChg chg="add mod">
          <ac:chgData name="Lu, Huan /CN" userId="2208ef81-d858-4bee-b2d8-615ff6e1cd95" providerId="ADAL" clId="{2A19DD2B-4464-4325-AC4D-80896E73EAF7}" dt="2024-03-20T10:01:21.576" v="4251" actId="1076"/>
          <ac:spMkLst>
            <pc:docMk/>
            <pc:sldMk cId="4107740210" sldId="372"/>
            <ac:spMk id="15" creationId="{13C05DA0-32F3-7208-C220-391C6FAE6BB6}"/>
          </ac:spMkLst>
        </pc:spChg>
        <pc:spChg chg="add mod">
          <ac:chgData name="Lu, Huan /CN" userId="2208ef81-d858-4bee-b2d8-615ff6e1cd95" providerId="ADAL" clId="{2A19DD2B-4464-4325-AC4D-80896E73EAF7}" dt="2024-03-20T10:01:21.576" v="4251" actId="1076"/>
          <ac:spMkLst>
            <pc:docMk/>
            <pc:sldMk cId="4107740210" sldId="372"/>
            <ac:spMk id="16" creationId="{49D2ED2A-D767-B3B7-D689-ADBF6DFE5BA8}"/>
          </ac:spMkLst>
        </pc:spChg>
        <pc:spChg chg="add mod">
          <ac:chgData name="Lu, Huan /CN" userId="2208ef81-d858-4bee-b2d8-615ff6e1cd95" providerId="ADAL" clId="{2A19DD2B-4464-4325-AC4D-80896E73EAF7}" dt="2024-03-21T03:18:47.699" v="4660" actId="20577"/>
          <ac:spMkLst>
            <pc:docMk/>
            <pc:sldMk cId="4107740210" sldId="372"/>
            <ac:spMk id="17" creationId="{5512F74B-3F4D-A770-D0CF-311950CBF690}"/>
          </ac:spMkLst>
        </pc:spChg>
        <pc:spChg chg="mod">
          <ac:chgData name="Lu, Huan /CN" userId="2208ef81-d858-4bee-b2d8-615ff6e1cd95" providerId="ADAL" clId="{2A19DD2B-4464-4325-AC4D-80896E73EAF7}" dt="2024-03-20T10:03:00.547" v="4263" actId="1038"/>
          <ac:spMkLst>
            <pc:docMk/>
            <pc:sldMk cId="4107740210" sldId="372"/>
            <ac:spMk id="40" creationId="{ACABCB9C-B789-E8FD-9D2F-F8C7EBCA63AA}"/>
          </ac:spMkLst>
        </pc:spChg>
        <pc:spChg chg="mod">
          <ac:chgData name="Lu, Huan /CN" userId="2208ef81-d858-4bee-b2d8-615ff6e1cd95" providerId="ADAL" clId="{2A19DD2B-4464-4325-AC4D-80896E73EAF7}" dt="2024-03-20T10:03:00.547" v="4263" actId="1038"/>
          <ac:spMkLst>
            <pc:docMk/>
            <pc:sldMk cId="4107740210" sldId="372"/>
            <ac:spMk id="41" creationId="{72EE4AAF-A774-6D36-73AB-AD1A42070AF5}"/>
          </ac:spMkLst>
        </pc:spChg>
        <pc:spChg chg="mod">
          <ac:chgData name="Lu, Huan /CN" userId="2208ef81-d858-4bee-b2d8-615ff6e1cd95" providerId="ADAL" clId="{2A19DD2B-4464-4325-AC4D-80896E73EAF7}" dt="2024-03-20T10:03:00.547" v="4263" actId="1038"/>
          <ac:spMkLst>
            <pc:docMk/>
            <pc:sldMk cId="4107740210" sldId="372"/>
            <ac:spMk id="42" creationId="{A840C47A-5710-02FE-5552-D792016D8D46}"/>
          </ac:spMkLst>
        </pc:spChg>
        <pc:spChg chg="mod">
          <ac:chgData name="Lu, Huan /CN" userId="2208ef81-d858-4bee-b2d8-615ff6e1cd95" providerId="ADAL" clId="{2A19DD2B-4464-4325-AC4D-80896E73EAF7}" dt="2024-03-21T03:19:39.441" v="4673" actId="14100"/>
          <ac:spMkLst>
            <pc:docMk/>
            <pc:sldMk cId="4107740210" sldId="372"/>
            <ac:spMk id="43" creationId="{E2F32C79-D28D-C850-8408-79BC5E90BA0D}"/>
          </ac:spMkLst>
        </pc:spChg>
        <pc:spChg chg="mod">
          <ac:chgData name="Lu, Huan /CN" userId="2208ef81-d858-4bee-b2d8-615ff6e1cd95" providerId="ADAL" clId="{2A19DD2B-4464-4325-AC4D-80896E73EAF7}" dt="2024-03-25T07:37:27.098" v="5517" actId="108"/>
          <ac:spMkLst>
            <pc:docMk/>
            <pc:sldMk cId="4107740210" sldId="372"/>
            <ac:spMk id="44" creationId="{D240FC95-F722-933D-DC13-AFC4B4437613}"/>
          </ac:spMkLst>
        </pc:spChg>
        <pc:spChg chg="mod">
          <ac:chgData name="Lu, Huan /CN" userId="2208ef81-d858-4bee-b2d8-615ff6e1cd95" providerId="ADAL" clId="{2A19DD2B-4464-4325-AC4D-80896E73EAF7}" dt="2024-03-25T07:37:30.933" v="5519" actId="20577"/>
          <ac:spMkLst>
            <pc:docMk/>
            <pc:sldMk cId="4107740210" sldId="372"/>
            <ac:spMk id="45" creationId="{3AEEE0CE-9B58-DC84-CD3B-B3C225089384}"/>
          </ac:spMkLst>
        </pc:spChg>
      </pc:sldChg>
      <pc:sldChg chg="delSp modSp add mod">
        <pc:chgData name="Lu, Huan /CN" userId="2208ef81-d858-4bee-b2d8-615ff6e1cd95" providerId="ADAL" clId="{2A19DD2B-4464-4325-AC4D-80896E73EAF7}" dt="2024-03-25T08:20:53.083" v="5831" actId="20577"/>
        <pc:sldMkLst>
          <pc:docMk/>
          <pc:sldMk cId="3794234109" sldId="373"/>
        </pc:sldMkLst>
        <pc:spChg chg="mod">
          <ac:chgData name="Lu, Huan /CN" userId="2208ef81-d858-4bee-b2d8-615ff6e1cd95" providerId="ADAL" clId="{2A19DD2B-4464-4325-AC4D-80896E73EAF7}" dt="2024-03-25T08:20:53.083" v="5831" actId="20577"/>
          <ac:spMkLst>
            <pc:docMk/>
            <pc:sldMk cId="3794234109" sldId="373"/>
            <ac:spMk id="2" creationId="{AAD3233E-FEB1-B8BD-2CA8-B377F2660E37}"/>
          </ac:spMkLst>
        </pc:spChg>
        <pc:spChg chg="mod">
          <ac:chgData name="Lu, Huan /CN" userId="2208ef81-d858-4bee-b2d8-615ff6e1cd95" providerId="ADAL" clId="{2A19DD2B-4464-4325-AC4D-80896E73EAF7}" dt="2024-03-21T03:20:15.256" v="4678" actId="179"/>
          <ac:spMkLst>
            <pc:docMk/>
            <pc:sldMk cId="3794234109" sldId="373"/>
            <ac:spMk id="8" creationId="{AAAC8217-B9A9-6136-6056-18A99A27B438}"/>
          </ac:spMkLst>
        </pc:spChg>
        <pc:spChg chg="del">
          <ac:chgData name="Lu, Huan /CN" userId="2208ef81-d858-4bee-b2d8-615ff6e1cd95" providerId="ADAL" clId="{2A19DD2B-4464-4325-AC4D-80896E73EAF7}" dt="2024-03-21T02:27:31.185" v="4281" actId="478"/>
          <ac:spMkLst>
            <pc:docMk/>
            <pc:sldMk cId="3794234109" sldId="373"/>
            <ac:spMk id="14" creationId="{4D0052B6-0FB3-E4DB-5E03-1C2233D9E4EF}"/>
          </ac:spMkLst>
        </pc:spChg>
        <pc:spChg chg="del">
          <ac:chgData name="Lu, Huan /CN" userId="2208ef81-d858-4bee-b2d8-615ff6e1cd95" providerId="ADAL" clId="{2A19DD2B-4464-4325-AC4D-80896E73EAF7}" dt="2024-03-21T02:27:29.038" v="4279" actId="478"/>
          <ac:spMkLst>
            <pc:docMk/>
            <pc:sldMk cId="3794234109" sldId="373"/>
            <ac:spMk id="15" creationId="{8ED509BD-EE76-F2A3-D492-372A93EBD6C6}"/>
          </ac:spMkLst>
        </pc:spChg>
        <pc:spChg chg="del">
          <ac:chgData name="Lu, Huan /CN" userId="2208ef81-d858-4bee-b2d8-615ff6e1cd95" providerId="ADAL" clId="{2A19DD2B-4464-4325-AC4D-80896E73EAF7}" dt="2024-03-21T02:27:30.151" v="4280" actId="478"/>
          <ac:spMkLst>
            <pc:docMk/>
            <pc:sldMk cId="3794234109" sldId="373"/>
            <ac:spMk id="16" creationId="{676B58A6-8AB8-B137-4722-A0981A1D8617}"/>
          </ac:spMkLst>
        </pc:spChg>
        <pc:spChg chg="del">
          <ac:chgData name="Lu, Huan /CN" userId="2208ef81-d858-4bee-b2d8-615ff6e1cd95" providerId="ADAL" clId="{2A19DD2B-4464-4325-AC4D-80896E73EAF7}" dt="2024-03-21T02:27:35.145" v="4285" actId="478"/>
          <ac:spMkLst>
            <pc:docMk/>
            <pc:sldMk cId="3794234109" sldId="373"/>
            <ac:spMk id="17" creationId="{0F4E282E-2A72-010E-E1DF-2043FB104C0A}"/>
          </ac:spMkLst>
        </pc:spChg>
        <pc:spChg chg="del">
          <ac:chgData name="Lu, Huan /CN" userId="2208ef81-d858-4bee-b2d8-615ff6e1cd95" providerId="ADAL" clId="{2A19DD2B-4464-4325-AC4D-80896E73EAF7}" dt="2024-03-21T02:27:35.775" v="4286" actId="478"/>
          <ac:spMkLst>
            <pc:docMk/>
            <pc:sldMk cId="3794234109" sldId="373"/>
            <ac:spMk id="19" creationId="{06F94614-9077-2D7E-FCC5-7C4710AB7C1C}"/>
          </ac:spMkLst>
        </pc:spChg>
        <pc:spChg chg="del">
          <ac:chgData name="Lu, Huan /CN" userId="2208ef81-d858-4bee-b2d8-615ff6e1cd95" providerId="ADAL" clId="{2A19DD2B-4464-4325-AC4D-80896E73EAF7}" dt="2024-03-21T02:27:39.465" v="4289" actId="478"/>
          <ac:spMkLst>
            <pc:docMk/>
            <pc:sldMk cId="3794234109" sldId="373"/>
            <ac:spMk id="20" creationId="{5F67638B-68AB-44B0-C133-1B72D4700552}"/>
          </ac:spMkLst>
        </pc:spChg>
        <pc:spChg chg="del">
          <ac:chgData name="Lu, Huan /CN" userId="2208ef81-d858-4bee-b2d8-615ff6e1cd95" providerId="ADAL" clId="{2A19DD2B-4464-4325-AC4D-80896E73EAF7}" dt="2024-03-21T02:27:39.465" v="4289" actId="478"/>
          <ac:spMkLst>
            <pc:docMk/>
            <pc:sldMk cId="3794234109" sldId="373"/>
            <ac:spMk id="21" creationId="{95EC6E3F-3F24-800F-B541-F94292497199}"/>
          </ac:spMkLst>
        </pc:spChg>
        <pc:spChg chg="del">
          <ac:chgData name="Lu, Huan /CN" userId="2208ef81-d858-4bee-b2d8-615ff6e1cd95" providerId="ADAL" clId="{2A19DD2B-4464-4325-AC4D-80896E73EAF7}" dt="2024-03-21T02:27:39.465" v="4289" actId="478"/>
          <ac:spMkLst>
            <pc:docMk/>
            <pc:sldMk cId="3794234109" sldId="373"/>
            <ac:spMk id="23" creationId="{29E2563C-9376-3E6E-7825-53E580F6FF70}"/>
          </ac:spMkLst>
        </pc:spChg>
        <pc:spChg chg="del">
          <ac:chgData name="Lu, Huan /CN" userId="2208ef81-d858-4bee-b2d8-615ff6e1cd95" providerId="ADAL" clId="{2A19DD2B-4464-4325-AC4D-80896E73EAF7}" dt="2024-03-21T02:27:39.465" v="4289" actId="478"/>
          <ac:spMkLst>
            <pc:docMk/>
            <pc:sldMk cId="3794234109" sldId="373"/>
            <ac:spMk id="24" creationId="{993355CF-AA2C-3E44-426E-849B7E238297}"/>
          </ac:spMkLst>
        </pc:spChg>
        <pc:spChg chg="del">
          <ac:chgData name="Lu, Huan /CN" userId="2208ef81-d858-4bee-b2d8-615ff6e1cd95" providerId="ADAL" clId="{2A19DD2B-4464-4325-AC4D-80896E73EAF7}" dt="2024-03-21T02:27:39.465" v="4289" actId="478"/>
          <ac:spMkLst>
            <pc:docMk/>
            <pc:sldMk cId="3794234109" sldId="373"/>
            <ac:spMk id="25" creationId="{2831AA46-D119-C492-4785-FFDFCD8A19C9}"/>
          </ac:spMkLst>
        </pc:spChg>
        <pc:cxnChg chg="del mod">
          <ac:chgData name="Lu, Huan /CN" userId="2208ef81-d858-4bee-b2d8-615ff6e1cd95" providerId="ADAL" clId="{2A19DD2B-4464-4325-AC4D-80896E73EAF7}" dt="2024-03-21T02:27:32.939" v="4283" actId="478"/>
          <ac:cxnSpMkLst>
            <pc:docMk/>
            <pc:sldMk cId="3794234109" sldId="373"/>
            <ac:cxnSpMk id="26" creationId="{053EC7B4-BB9D-0436-35F4-2F8110D80247}"/>
          </ac:cxnSpMkLst>
        </pc:cxnChg>
        <pc:cxnChg chg="del mod">
          <ac:chgData name="Lu, Huan /CN" userId="2208ef81-d858-4bee-b2d8-615ff6e1cd95" providerId="ADAL" clId="{2A19DD2B-4464-4325-AC4D-80896E73EAF7}" dt="2024-03-21T02:27:32.120" v="4282" actId="478"/>
          <ac:cxnSpMkLst>
            <pc:docMk/>
            <pc:sldMk cId="3794234109" sldId="373"/>
            <ac:cxnSpMk id="29" creationId="{21FCB291-CF2A-8621-B3D1-DF0D2F720B15}"/>
          </ac:cxnSpMkLst>
        </pc:cxnChg>
        <pc:cxnChg chg="del mod">
          <ac:chgData name="Lu, Huan /CN" userId="2208ef81-d858-4bee-b2d8-615ff6e1cd95" providerId="ADAL" clId="{2A19DD2B-4464-4325-AC4D-80896E73EAF7}" dt="2024-03-21T02:27:33.828" v="4284" actId="478"/>
          <ac:cxnSpMkLst>
            <pc:docMk/>
            <pc:sldMk cId="3794234109" sldId="373"/>
            <ac:cxnSpMk id="32" creationId="{1C691D6F-31CD-64E6-A623-DB2A056921F9}"/>
          </ac:cxnSpMkLst>
        </pc:cxnChg>
        <pc:cxnChg chg="del mod">
          <ac:chgData name="Lu, Huan /CN" userId="2208ef81-d858-4bee-b2d8-615ff6e1cd95" providerId="ADAL" clId="{2A19DD2B-4464-4325-AC4D-80896E73EAF7}" dt="2024-03-21T02:27:36.382" v="4287" actId="478"/>
          <ac:cxnSpMkLst>
            <pc:docMk/>
            <pc:sldMk cId="3794234109" sldId="373"/>
            <ac:cxnSpMk id="35" creationId="{70D57D3E-1382-8197-FABA-C4D24270CDE3}"/>
          </ac:cxnSpMkLst>
        </pc:cxnChg>
        <pc:cxnChg chg="del mod">
          <ac:chgData name="Lu, Huan /CN" userId="2208ef81-d858-4bee-b2d8-615ff6e1cd95" providerId="ADAL" clId="{2A19DD2B-4464-4325-AC4D-80896E73EAF7}" dt="2024-03-21T02:27:37.023" v="4288" actId="478"/>
          <ac:cxnSpMkLst>
            <pc:docMk/>
            <pc:sldMk cId="3794234109" sldId="373"/>
            <ac:cxnSpMk id="38" creationId="{FFE62F4B-3BEB-7961-D45E-9DC83C4C50AC}"/>
          </ac:cxnSpMkLst>
        </pc:cxnChg>
      </pc:sldChg>
      <pc:sldChg chg="del">
        <pc:chgData name="Lu, Huan /CN" userId="2208ef81-d858-4bee-b2d8-615ff6e1cd95" providerId="ADAL" clId="{2A19DD2B-4464-4325-AC4D-80896E73EAF7}" dt="2024-03-18T06:17:01.207" v="3" actId="47"/>
        <pc:sldMkLst>
          <pc:docMk/>
          <pc:sldMk cId="4005645962" sldId="373"/>
        </pc:sldMkLst>
      </pc:sldChg>
      <pc:sldChg chg="add del">
        <pc:chgData name="Lu, Huan /CN" userId="2208ef81-d858-4bee-b2d8-615ff6e1cd95" providerId="ADAL" clId="{2A19DD2B-4464-4325-AC4D-80896E73EAF7}" dt="2024-03-21T06:52:01.298" v="4844" actId="47"/>
        <pc:sldMkLst>
          <pc:docMk/>
          <pc:sldMk cId="656993086" sldId="374"/>
        </pc:sldMkLst>
      </pc:sldChg>
      <pc:sldChg chg="addSp delSp modSp add del mod">
        <pc:chgData name="Lu, Huan /CN" userId="2208ef81-d858-4bee-b2d8-615ff6e1cd95" providerId="ADAL" clId="{2A19DD2B-4464-4325-AC4D-80896E73EAF7}" dt="2024-03-21T06:05:55.662" v="4718" actId="47"/>
        <pc:sldMkLst>
          <pc:docMk/>
          <pc:sldMk cId="1550191435" sldId="374"/>
        </pc:sldMkLst>
        <pc:spChg chg="add del mod">
          <ac:chgData name="Lu, Huan /CN" userId="2208ef81-d858-4bee-b2d8-615ff6e1cd95" providerId="ADAL" clId="{2A19DD2B-4464-4325-AC4D-80896E73EAF7}" dt="2024-03-21T06:05:49.154" v="4717" actId="931"/>
          <ac:spMkLst>
            <pc:docMk/>
            <pc:sldMk cId="1550191435" sldId="374"/>
            <ac:spMk id="22" creationId="{3026F885-5C48-7ECF-384C-A7C66A3D516A}"/>
          </ac:spMkLst>
        </pc:spChg>
        <pc:spChg chg="add mod">
          <ac:chgData name="Lu, Huan /CN" userId="2208ef81-d858-4bee-b2d8-615ff6e1cd95" providerId="ADAL" clId="{2A19DD2B-4464-4325-AC4D-80896E73EAF7}" dt="2024-03-21T06:05:49.154" v="4717" actId="931"/>
          <ac:spMkLst>
            <pc:docMk/>
            <pc:sldMk cId="1550191435" sldId="374"/>
            <ac:spMk id="25" creationId="{BD9C6210-D0CD-2D23-B64B-6332A94D472C}"/>
          </ac:spMkLst>
        </pc:spChg>
        <pc:picChg chg="add mod">
          <ac:chgData name="Lu, Huan /CN" userId="2208ef81-d858-4bee-b2d8-615ff6e1cd95" providerId="ADAL" clId="{2A19DD2B-4464-4325-AC4D-80896E73EAF7}" dt="2024-03-21T06:05:49.154" v="4717" actId="931"/>
          <ac:picMkLst>
            <pc:docMk/>
            <pc:sldMk cId="1550191435" sldId="374"/>
            <ac:picMk id="24" creationId="{4F546D40-5259-7E98-4A97-DC2E9BFE9292}"/>
          </ac:picMkLst>
        </pc:picChg>
        <pc:picChg chg="del">
          <ac:chgData name="Lu, Huan /CN" userId="2208ef81-d858-4bee-b2d8-615ff6e1cd95" providerId="ADAL" clId="{2A19DD2B-4464-4325-AC4D-80896E73EAF7}" dt="2024-03-21T06:05:33.511" v="4716" actId="478"/>
          <ac:picMkLst>
            <pc:docMk/>
            <pc:sldMk cId="1550191435" sldId="374"/>
            <ac:picMk id="33" creationId="{5DD098A1-098E-B7A6-26DD-A6ECF091051E}"/>
          </ac:picMkLst>
        </pc:picChg>
      </pc:sldChg>
      <pc:sldChg chg="modSp add del mod">
        <pc:chgData name="Lu, Huan /CN" userId="2208ef81-d858-4bee-b2d8-615ff6e1cd95" providerId="ADAL" clId="{2A19DD2B-4464-4325-AC4D-80896E73EAF7}" dt="2024-03-21T06:19:48.527" v="4841" actId="2696"/>
        <pc:sldMkLst>
          <pc:docMk/>
          <pc:sldMk cId="2002692365" sldId="374"/>
        </pc:sldMkLst>
        <pc:spChg chg="mod">
          <ac:chgData name="Lu, Huan /CN" userId="2208ef81-d858-4bee-b2d8-615ff6e1cd95" providerId="ADAL" clId="{2A19DD2B-4464-4325-AC4D-80896E73EAF7}" dt="2024-03-21T06:16:18.234" v="4820" actId="108"/>
          <ac:spMkLst>
            <pc:docMk/>
            <pc:sldMk cId="2002692365" sldId="374"/>
            <ac:spMk id="2" creationId="{AAD3233E-FEB1-B8BD-2CA8-B377F2660E37}"/>
          </ac:spMkLst>
        </pc:spChg>
        <pc:spChg chg="mod">
          <ac:chgData name="Lu, Huan /CN" userId="2208ef81-d858-4bee-b2d8-615ff6e1cd95" providerId="ADAL" clId="{2A19DD2B-4464-4325-AC4D-80896E73EAF7}" dt="2024-03-21T06:19:43.647" v="4840" actId="1076"/>
          <ac:spMkLst>
            <pc:docMk/>
            <pc:sldMk cId="2002692365" sldId="374"/>
            <ac:spMk id="4" creationId="{F1985CA3-5D59-09AB-691D-17AAD0D3099D}"/>
          </ac:spMkLst>
        </pc:spChg>
      </pc:sldChg>
      <pc:sldChg chg="addSp modSp new modAnim">
        <pc:chgData name="Lu, Huan /CN" userId="2208ef81-d858-4bee-b2d8-615ff6e1cd95" providerId="ADAL" clId="{2A19DD2B-4464-4325-AC4D-80896E73EAF7}" dt="2024-03-21T06:52:31.957" v="4846"/>
        <pc:sldMkLst>
          <pc:docMk/>
          <pc:sldMk cId="2585925197" sldId="374"/>
        </pc:sldMkLst>
        <pc:picChg chg="add mod">
          <ac:chgData name="Lu, Huan /CN" userId="2208ef81-d858-4bee-b2d8-615ff6e1cd95" providerId="ADAL" clId="{2A19DD2B-4464-4325-AC4D-80896E73EAF7}" dt="2024-03-21T06:52:31.957" v="4846"/>
          <ac:picMkLst>
            <pc:docMk/>
            <pc:sldMk cId="2585925197" sldId="374"/>
            <ac:picMk id="5" creationId="{C077FF04-B28D-2ED7-D4CB-A8B672A2DB94}"/>
          </ac:picMkLst>
        </pc:picChg>
      </pc:sldChg>
      <pc:sldChg chg="modSp new mod ord">
        <pc:chgData name="Lu, Huan /CN" userId="2208ef81-d858-4bee-b2d8-615ff6e1cd95" providerId="ADAL" clId="{2A19DD2B-4464-4325-AC4D-80896E73EAF7}" dt="2024-03-21T08:53:51.064" v="4921"/>
        <pc:sldMkLst>
          <pc:docMk/>
          <pc:sldMk cId="1032435293" sldId="375"/>
        </pc:sldMkLst>
        <pc:spChg chg="mod">
          <ac:chgData name="Lu, Huan /CN" userId="2208ef81-d858-4bee-b2d8-615ff6e1cd95" providerId="ADAL" clId="{2A19DD2B-4464-4325-AC4D-80896E73EAF7}" dt="2024-03-21T07:04:00.221" v="4888" actId="113"/>
          <ac:spMkLst>
            <pc:docMk/>
            <pc:sldMk cId="1032435293" sldId="375"/>
            <ac:spMk id="3" creationId="{66E96CA5-983B-7082-6389-0430B86D56E1}"/>
          </ac:spMkLst>
        </pc:spChg>
      </pc:sldChg>
      <pc:sldChg chg="modSp mod">
        <pc:chgData name="Lu, Huan /CN" userId="2208ef81-d858-4bee-b2d8-615ff6e1cd95" providerId="ADAL" clId="{2A19DD2B-4464-4325-AC4D-80896E73EAF7}" dt="2024-03-21T09:14:21.773" v="5151" actId="113"/>
        <pc:sldMkLst>
          <pc:docMk/>
          <pc:sldMk cId="3253957573" sldId="2147374807"/>
        </pc:sldMkLst>
        <pc:spChg chg="mod">
          <ac:chgData name="Lu, Huan /CN" userId="2208ef81-d858-4bee-b2d8-615ff6e1cd95" providerId="ADAL" clId="{2A19DD2B-4464-4325-AC4D-80896E73EAF7}" dt="2024-03-21T09:14:21.773" v="5151" actId="113"/>
          <ac:spMkLst>
            <pc:docMk/>
            <pc:sldMk cId="3253957573" sldId="2147374807"/>
            <ac:spMk id="5" creationId="{1225D27E-DB7C-F4D2-89CA-57C1AAB264ED}"/>
          </ac:spMkLst>
        </pc:spChg>
        <pc:picChg chg="mod">
          <ac:chgData name="Lu, Huan /CN" userId="2208ef81-d858-4bee-b2d8-615ff6e1cd95" providerId="ADAL" clId="{2A19DD2B-4464-4325-AC4D-80896E73EAF7}" dt="2024-03-21T08:44:25.542" v="4891" actId="14100"/>
          <ac:picMkLst>
            <pc:docMk/>
            <pc:sldMk cId="3253957573" sldId="2147374807"/>
            <ac:picMk id="8" creationId="{9796B986-7BF5-E1C2-0CB5-79EF57F05D7E}"/>
          </ac:picMkLst>
        </pc:picChg>
      </pc:sldChg>
      <pc:sldChg chg="addSp delSp modSp add mod ord">
        <pc:chgData name="Lu, Huan /CN" userId="2208ef81-d858-4bee-b2d8-615ff6e1cd95" providerId="ADAL" clId="{2A19DD2B-4464-4325-AC4D-80896E73EAF7}" dt="2024-03-25T09:07:40.057" v="6248"/>
        <pc:sldMkLst>
          <pc:docMk/>
          <pc:sldMk cId="4181893279" sldId="2147374808"/>
        </pc:sldMkLst>
        <pc:spChg chg="mod">
          <ac:chgData name="Lu, Huan /CN" userId="2208ef81-d858-4bee-b2d8-615ff6e1cd95" providerId="ADAL" clId="{2A19DD2B-4464-4325-AC4D-80896E73EAF7}" dt="2024-03-21T09:14:28.905" v="5152" actId="113"/>
          <ac:spMkLst>
            <pc:docMk/>
            <pc:sldMk cId="4181893279" sldId="2147374808"/>
            <ac:spMk id="5" creationId="{1225D27E-DB7C-F4D2-89CA-57C1AAB264ED}"/>
          </ac:spMkLst>
        </pc:spChg>
        <pc:spChg chg="add del mod">
          <ac:chgData name="Lu, Huan /CN" userId="2208ef81-d858-4bee-b2d8-615ff6e1cd95" providerId="ADAL" clId="{2A19DD2B-4464-4325-AC4D-80896E73EAF7}" dt="2024-03-25T09:07:40.057" v="6248"/>
          <ac:spMkLst>
            <pc:docMk/>
            <pc:sldMk cId="4181893279" sldId="2147374808"/>
            <ac:spMk id="6" creationId="{6D931DD6-7A89-CA48-E157-F4C222F2C3FD}"/>
          </ac:spMkLst>
        </pc:spChg>
        <pc:spChg chg="add del mod">
          <ac:chgData name="Lu, Huan /CN" userId="2208ef81-d858-4bee-b2d8-615ff6e1cd95" providerId="ADAL" clId="{2A19DD2B-4464-4325-AC4D-80896E73EAF7}" dt="2024-03-25T09:07:40.057" v="6248"/>
          <ac:spMkLst>
            <pc:docMk/>
            <pc:sldMk cId="4181893279" sldId="2147374808"/>
            <ac:spMk id="7" creationId="{4B33D168-8B45-3214-87B7-6CCAC37B4FC1}"/>
          </ac:spMkLst>
        </pc:spChg>
        <pc:picChg chg="add mod">
          <ac:chgData name="Lu, Huan /CN" userId="2208ef81-d858-4bee-b2d8-615ff6e1cd95" providerId="ADAL" clId="{2A19DD2B-4464-4325-AC4D-80896E73EAF7}" dt="2024-03-21T09:02:19.572" v="5021" actId="1076"/>
          <ac:picMkLst>
            <pc:docMk/>
            <pc:sldMk cId="4181893279" sldId="2147374808"/>
            <ac:picMk id="4" creationId="{B64D8B67-5686-1AB4-CD63-31BD2AC33C0C}"/>
          </ac:picMkLst>
        </pc:picChg>
        <pc:picChg chg="del">
          <ac:chgData name="Lu, Huan /CN" userId="2208ef81-d858-4bee-b2d8-615ff6e1cd95" providerId="ADAL" clId="{2A19DD2B-4464-4325-AC4D-80896E73EAF7}" dt="2024-03-21T08:29:00.740" v="4890" actId="478"/>
          <ac:picMkLst>
            <pc:docMk/>
            <pc:sldMk cId="4181893279" sldId="2147374808"/>
            <ac:picMk id="8" creationId="{9796B986-7BF5-E1C2-0CB5-79EF57F05D7E}"/>
          </ac:picMkLst>
        </pc:picChg>
      </pc:sldChg>
      <pc:sldChg chg="addSp delSp modSp add mod ord">
        <pc:chgData name="Lu, Huan /CN" userId="2208ef81-d858-4bee-b2d8-615ff6e1cd95" providerId="ADAL" clId="{2A19DD2B-4464-4325-AC4D-80896E73EAF7}" dt="2024-03-26T08:20:23.953" v="7023" actId="20577"/>
        <pc:sldMkLst>
          <pc:docMk/>
          <pc:sldMk cId="2017883922" sldId="2147374809"/>
        </pc:sldMkLst>
        <pc:spChg chg="mod">
          <ac:chgData name="Lu, Huan /CN" userId="2208ef81-d858-4bee-b2d8-615ff6e1cd95" providerId="ADAL" clId="{2A19DD2B-4464-4325-AC4D-80896E73EAF7}" dt="2024-03-26T03:02:00.266" v="6531" actId="20577"/>
          <ac:spMkLst>
            <pc:docMk/>
            <pc:sldMk cId="2017883922" sldId="2147374809"/>
            <ac:spMk id="2" creationId="{AAD3233E-FEB1-B8BD-2CA8-B377F2660E37}"/>
          </ac:spMkLst>
        </pc:spChg>
        <pc:spChg chg="add del mod">
          <ac:chgData name="Lu, Huan /CN" userId="2208ef81-d858-4bee-b2d8-615ff6e1cd95" providerId="ADAL" clId="{2A19DD2B-4464-4325-AC4D-80896E73EAF7}" dt="2024-03-25T09:10:24.626" v="6292" actId="478"/>
          <ac:spMkLst>
            <pc:docMk/>
            <pc:sldMk cId="2017883922" sldId="2147374809"/>
            <ac:spMk id="3" creationId="{0731A364-0368-4833-8A35-912D42152E6B}"/>
          </ac:spMkLst>
        </pc:spChg>
        <pc:spChg chg="mod">
          <ac:chgData name="Lu, Huan /CN" userId="2208ef81-d858-4bee-b2d8-615ff6e1cd95" providerId="ADAL" clId="{2A19DD2B-4464-4325-AC4D-80896E73EAF7}" dt="2024-03-26T08:20:23.953" v="7023" actId="20577"/>
          <ac:spMkLst>
            <pc:docMk/>
            <pc:sldMk cId="2017883922" sldId="2147374809"/>
            <ac:spMk id="4" creationId="{F1985CA3-5D59-09AB-691D-17AAD0D3099D}"/>
          </ac:spMkLst>
        </pc:spChg>
        <pc:spChg chg="add del mod">
          <ac:chgData name="Lu, Huan /CN" userId="2208ef81-d858-4bee-b2d8-615ff6e1cd95" providerId="ADAL" clId="{2A19DD2B-4464-4325-AC4D-80896E73EAF7}" dt="2024-03-25T09:10:26.379" v="6294" actId="478"/>
          <ac:spMkLst>
            <pc:docMk/>
            <pc:sldMk cId="2017883922" sldId="2147374809"/>
            <ac:spMk id="8" creationId="{CA25ED59-E513-0AA4-8D66-5F7AAF1B5554}"/>
          </ac:spMkLst>
        </pc:spChg>
        <pc:spChg chg="add del mod">
          <ac:chgData name="Lu, Huan /CN" userId="2208ef81-d858-4bee-b2d8-615ff6e1cd95" providerId="ADAL" clId="{2A19DD2B-4464-4325-AC4D-80896E73EAF7}" dt="2024-03-25T09:10:27.659" v="6295" actId="478"/>
          <ac:spMkLst>
            <pc:docMk/>
            <pc:sldMk cId="2017883922" sldId="2147374809"/>
            <ac:spMk id="9" creationId="{68249925-A743-BFB1-2797-96020AEB7BA3}"/>
          </ac:spMkLst>
        </pc:spChg>
        <pc:spChg chg="add del mod">
          <ac:chgData name="Lu, Huan /CN" userId="2208ef81-d858-4bee-b2d8-615ff6e1cd95" providerId="ADAL" clId="{2A19DD2B-4464-4325-AC4D-80896E73EAF7}" dt="2024-03-25T09:10:25.638" v="6293" actId="478"/>
          <ac:spMkLst>
            <pc:docMk/>
            <pc:sldMk cId="2017883922" sldId="2147374809"/>
            <ac:spMk id="11" creationId="{A1BCC850-E3DC-512E-7E95-39EA77D849FB}"/>
          </ac:spMkLst>
        </pc:spChg>
      </pc:sldChg>
      <pc:sldChg chg="modSp add mod">
        <pc:chgData name="Lu, Huan /CN" userId="2208ef81-d858-4bee-b2d8-615ff6e1cd95" providerId="ADAL" clId="{2A19DD2B-4464-4325-AC4D-80896E73EAF7}" dt="2024-03-26T08:20:27.455" v="7027" actId="20577"/>
        <pc:sldMkLst>
          <pc:docMk/>
          <pc:sldMk cId="3396884026" sldId="2147374810"/>
        </pc:sldMkLst>
        <pc:spChg chg="mod">
          <ac:chgData name="Lu, Huan /CN" userId="2208ef81-d858-4bee-b2d8-615ff6e1cd95" providerId="ADAL" clId="{2A19DD2B-4464-4325-AC4D-80896E73EAF7}" dt="2024-03-26T06:53:08.156" v="6688" actId="20577"/>
          <ac:spMkLst>
            <pc:docMk/>
            <pc:sldMk cId="3396884026" sldId="2147374810"/>
            <ac:spMk id="2" creationId="{AAD3233E-FEB1-B8BD-2CA8-B377F2660E37}"/>
          </ac:spMkLst>
        </pc:spChg>
        <pc:spChg chg="mod">
          <ac:chgData name="Lu, Huan /CN" userId="2208ef81-d858-4bee-b2d8-615ff6e1cd95" providerId="ADAL" clId="{2A19DD2B-4464-4325-AC4D-80896E73EAF7}" dt="2024-03-26T08:20:27.455" v="7027" actId="20577"/>
          <ac:spMkLst>
            <pc:docMk/>
            <pc:sldMk cId="3396884026" sldId="2147374810"/>
            <ac:spMk id="4" creationId="{F1985CA3-5D59-09AB-691D-17AAD0D3099D}"/>
          </ac:spMkLst>
        </pc:spChg>
      </pc:sldChg>
      <pc:sldMasterChg chg="delSp mod">
        <pc:chgData name="Lu, Huan /CN" userId="2208ef81-d858-4bee-b2d8-615ff6e1cd95" providerId="ADAL" clId="{2A19DD2B-4464-4325-AC4D-80896E73EAF7}" dt="2024-03-18T06:20:01.237" v="10" actId="33475"/>
        <pc:sldMasterMkLst>
          <pc:docMk/>
          <pc:sldMasterMk cId="2332367059" sldId="2147483664"/>
        </pc:sldMasterMkLst>
        <pc:spChg chg="del">
          <ac:chgData name="Lu, Huan /CN" userId="2208ef81-d858-4bee-b2d8-615ff6e1cd95" providerId="ADAL" clId="{2A19DD2B-4464-4325-AC4D-80896E73EAF7}" dt="2024-03-18T06:20:01.237" v="10" actId="33475"/>
          <ac:spMkLst>
            <pc:docMk/>
            <pc:sldMasterMk cId="2332367059" sldId="2147483664"/>
            <ac:spMk id="7" creationId="{C7479C0E-037F-A749-DB8C-A565D3FB7A44}"/>
          </ac:spMkLst>
        </pc:spChg>
      </pc:sldMasterChg>
      <pc:sldMasterChg chg="delSldLayout">
        <pc:chgData name="Lu, Huan /CN" userId="2208ef81-d858-4bee-b2d8-615ff6e1cd95" providerId="ADAL" clId="{2A19DD2B-4464-4325-AC4D-80896E73EAF7}" dt="2024-03-20T09:22:53.841" v="3682" actId="47"/>
        <pc:sldMasterMkLst>
          <pc:docMk/>
          <pc:sldMasterMk cId="2894111682" sldId="2147483751"/>
        </pc:sldMasterMkLst>
        <pc:sldLayoutChg chg="del">
          <pc:chgData name="Lu, Huan /CN" userId="2208ef81-d858-4bee-b2d8-615ff6e1cd95" providerId="ADAL" clId="{2A19DD2B-4464-4325-AC4D-80896E73EAF7}" dt="2024-03-20T09:22:53.841" v="3682" actId="47"/>
          <pc:sldLayoutMkLst>
            <pc:docMk/>
            <pc:sldMasterMk cId="2894111682" sldId="2147483751"/>
            <pc:sldLayoutMk cId="587968829" sldId="214748379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3C5A8E8-CFFD-8244-99C5-C59695B7B5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42097A3-5546-824A-82FF-3390AD25DF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95986D-8BE5-CF41-BDD9-ABAFDA2F44C7}" type="datetimeFigureOut">
              <a:rPr lang="fr-FR" smtClean="0"/>
              <a:t>26/03/2024</a:t>
            </a:fld>
            <a:endParaRPr lang="fr-FR"/>
          </a:p>
        </p:txBody>
      </p:sp>
      <p:sp>
        <p:nvSpPr>
          <p:cNvPr id="4" name="Espace réservé du pied de page 3">
            <a:extLst>
              <a:ext uri="{FF2B5EF4-FFF2-40B4-BE49-F238E27FC236}">
                <a16:creationId xmlns:a16="http://schemas.microsoft.com/office/drawing/2014/main" id="{D0FF6B0C-B1BA-F042-9223-AFA5A1E54C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D5FA54A-F961-0E49-BD8F-3E49E88675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DFDA78-543E-4D49-948C-0112778612F3}" type="slidenum">
              <a:rPr lang="fr-FR" smtClean="0"/>
              <a:t>‹#›</a:t>
            </a:fld>
            <a:endParaRPr lang="fr-FR"/>
          </a:p>
        </p:txBody>
      </p:sp>
    </p:spTree>
    <p:extLst>
      <p:ext uri="{BB962C8B-B14F-4D97-AF65-F5344CB8AC3E}">
        <p14:creationId xmlns:p14="http://schemas.microsoft.com/office/powerpoint/2010/main" val="4024381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C6454-8C49-4AFA-8B67-E69B53E09A31}" type="datetimeFigureOut">
              <a:rPr lang="fr-FR" smtClean="0"/>
              <a:t>26/03/2024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76107-2EC1-4836-BBE2-B29C7F5CEAC4}" type="slidenum">
              <a:rPr lang="fr-FR" smtClean="0"/>
              <a:t>‹#›</a:t>
            </a:fld>
            <a:endParaRPr lang="fr-FR"/>
          </a:p>
        </p:txBody>
      </p:sp>
    </p:spTree>
    <p:extLst>
      <p:ext uri="{BB962C8B-B14F-4D97-AF65-F5344CB8AC3E}">
        <p14:creationId xmlns:p14="http://schemas.microsoft.com/office/powerpoint/2010/main" val="3477472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76107-2EC1-4836-BBE2-B29C7F5CEAC4}" type="slidenum">
              <a:rPr lang="fr-FR" smtClean="0"/>
              <a:t>1</a:t>
            </a:fld>
            <a:endParaRPr lang="fr-FR"/>
          </a:p>
        </p:txBody>
      </p:sp>
    </p:spTree>
    <p:extLst>
      <p:ext uri="{BB962C8B-B14F-4D97-AF65-F5344CB8AC3E}">
        <p14:creationId xmlns:p14="http://schemas.microsoft.com/office/powerpoint/2010/main" val="118407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76107-2EC1-4836-BBE2-B29C7F5CEAC4}" type="slidenum">
              <a:rPr lang="fr-FR" smtClean="0"/>
              <a:t>2</a:t>
            </a:fld>
            <a:endParaRPr lang="fr-FR"/>
          </a:p>
        </p:txBody>
      </p:sp>
    </p:spTree>
    <p:extLst>
      <p:ext uri="{BB962C8B-B14F-4D97-AF65-F5344CB8AC3E}">
        <p14:creationId xmlns:p14="http://schemas.microsoft.com/office/powerpoint/2010/main" val="261835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1F576107-2EC1-4836-BBE2-B29C7F5CEAC4}" type="slidenum">
              <a:rPr lang="fr-FR" smtClean="0"/>
              <a:t>4</a:t>
            </a:fld>
            <a:endParaRPr lang="fr-FR"/>
          </a:p>
        </p:txBody>
      </p:sp>
    </p:spTree>
    <p:extLst>
      <p:ext uri="{BB962C8B-B14F-4D97-AF65-F5344CB8AC3E}">
        <p14:creationId xmlns:p14="http://schemas.microsoft.com/office/powerpoint/2010/main" val="29598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1F576107-2EC1-4836-BBE2-B29C7F5CEAC4}" type="slidenum">
              <a:rPr lang="fr-FR" smtClean="0"/>
              <a:t>5</a:t>
            </a:fld>
            <a:endParaRPr lang="fr-FR"/>
          </a:p>
        </p:txBody>
      </p:sp>
    </p:spTree>
    <p:extLst>
      <p:ext uri="{BB962C8B-B14F-4D97-AF65-F5344CB8AC3E}">
        <p14:creationId xmlns:p14="http://schemas.microsoft.com/office/powerpoint/2010/main" val="3151589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pic>
        <p:nvPicPr>
          <p:cNvPr id="2" name="Logo" descr="Shape&#10;&#10;Description automatically generated with low confidence">
            <a:extLst>
              <a:ext uri="{FF2B5EF4-FFF2-40B4-BE49-F238E27FC236}">
                <a16:creationId xmlns:a16="http://schemas.microsoft.com/office/drawing/2014/main" id="{50366835-777C-511E-AE03-D0BFC18D6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7756" y="1735004"/>
            <a:ext cx="3628487" cy="1673492"/>
          </a:xfrm>
          <a:prstGeom prst="rect">
            <a:avLst/>
          </a:prstGeom>
          <a:ln>
            <a:noFill/>
          </a:ln>
        </p:spPr>
      </p:pic>
      <p:sp>
        <p:nvSpPr>
          <p:cNvPr id="7" name="Footer Placeholder 6">
            <a:extLst>
              <a:ext uri="{FF2B5EF4-FFF2-40B4-BE49-F238E27FC236}">
                <a16:creationId xmlns:a16="http://schemas.microsoft.com/office/drawing/2014/main" id="{A0F34040-D851-8E27-074B-8DD1F083D1F6}"/>
              </a:ext>
              <a:ext uri="{C183D7F6-B498-43B3-948B-1728B52AA6E4}">
                <adec:decorative xmlns:adec="http://schemas.microsoft.com/office/drawing/2017/decorative" val="1"/>
              </a:ext>
            </a:extLst>
          </p:cNvPr>
          <p:cNvSpPr>
            <a:spLocks noGrp="1"/>
          </p:cNvSpPr>
          <p:nvPr>
            <p:ph type="ftr" sz="quarter" idx="11"/>
          </p:nvPr>
        </p:nvSpPr>
        <p:spPr>
          <a:xfrm>
            <a:off x="1671799" y="5400000"/>
            <a:ext cx="4480560" cy="166630"/>
          </a:xfrm>
        </p:spPr>
        <p:txBody>
          <a:bodyPr/>
          <a:lstStyle/>
          <a:p>
            <a:endParaRPr lang="en-US" dirty="0"/>
          </a:p>
        </p:txBody>
      </p:sp>
      <p:sp>
        <p:nvSpPr>
          <p:cNvPr id="6" name="Date Placeholder 5">
            <a:extLst>
              <a:ext uri="{FF2B5EF4-FFF2-40B4-BE49-F238E27FC236}">
                <a16:creationId xmlns:a16="http://schemas.microsoft.com/office/drawing/2014/main" id="{858438A0-0CC6-D549-0459-D85D4273697C}"/>
              </a:ext>
              <a:ext uri="{C183D7F6-B498-43B3-948B-1728B52AA6E4}">
                <adec:decorative xmlns:adec="http://schemas.microsoft.com/office/drawing/2017/decorative" val="1"/>
              </a:ext>
            </a:extLst>
          </p:cNvPr>
          <p:cNvSpPr>
            <a:spLocks noGrp="1"/>
          </p:cNvSpPr>
          <p:nvPr>
            <p:ph type="dt" sz="half" idx="10"/>
          </p:nvPr>
        </p:nvSpPr>
        <p:spPr>
          <a:xfrm>
            <a:off x="6548724" y="5400000"/>
            <a:ext cx="1626918" cy="166629"/>
          </a:xfrm>
        </p:spPr>
        <p:txBody>
          <a:bodyPr/>
          <a:lstStyle/>
          <a:p>
            <a:fld id="{752F5A5E-FAC5-484B-A393-B3A5D5DB4B1F}" type="datetime1">
              <a:rPr lang="en-US" smtClean="0"/>
              <a:t>3/26/2024</a:t>
            </a:fld>
            <a:endParaRPr lang="en-US"/>
          </a:p>
        </p:txBody>
      </p:sp>
      <p:sp>
        <p:nvSpPr>
          <p:cNvPr id="8" name="Slide Number Placeholder 7">
            <a:extLst>
              <a:ext uri="{FF2B5EF4-FFF2-40B4-BE49-F238E27FC236}">
                <a16:creationId xmlns:a16="http://schemas.microsoft.com/office/drawing/2014/main" id="{76038350-52BE-4F4A-04D6-F900959E3919}"/>
              </a:ext>
              <a:ext uri="{C183D7F6-B498-43B3-948B-1728B52AA6E4}">
                <adec:decorative xmlns:adec="http://schemas.microsoft.com/office/drawing/2017/decorative" val="1"/>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75098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104F18-8942-EF61-A774-EA3318D65906}"/>
              </a:ext>
            </a:extLst>
          </p:cNvPr>
          <p:cNvSpPr>
            <a:spLocks noGrp="1"/>
          </p:cNvSpPr>
          <p:nvPr>
            <p:ph type="title" hasCustomPrompt="1"/>
          </p:nvPr>
        </p:nvSpPr>
        <p:spPr>
          <a:xfrm>
            <a:off x="2009317" y="2278105"/>
            <a:ext cx="4888011" cy="320041"/>
          </a:xfrm>
        </p:spPr>
        <p:txBody>
          <a:bodyPr vert="horz" lIns="0" tIns="0" rIns="0" bIns="0" rtlCol="0">
            <a:noAutofit/>
          </a:bodyPr>
          <a:lstStyle>
            <a:lvl1pPr>
              <a:defRPr lang="en-GB" b="1">
                <a:solidFill>
                  <a:schemeClr val="bg2"/>
                </a:solidFill>
              </a:defRPr>
            </a:lvl1pPr>
          </a:lstStyle>
          <a:p>
            <a:pPr lvl="0"/>
            <a:r>
              <a:rPr lang="fr-FR" noProof="0" dirty="0"/>
              <a:t>Cliquez pour modifier les styles du texte du masque</a:t>
            </a:r>
          </a:p>
        </p:txBody>
      </p:sp>
      <p:sp>
        <p:nvSpPr>
          <p:cNvPr id="14" name="Text placeholder 0">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a:t>00</a:t>
            </a:r>
          </a:p>
        </p:txBody>
      </p:sp>
      <p:sp>
        <p:nvSpPr>
          <p:cNvPr id="7" name="Text placeholder 2">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Text placeholder 3">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13" name="Slide Number Placeholder 1">
            <a:extLst>
              <a:ext uri="{FF2B5EF4-FFF2-40B4-BE49-F238E27FC236}">
                <a16:creationId xmlns:a16="http://schemas.microsoft.com/office/drawing/2014/main" id="{AF908300-5F94-9BC8-783C-628E8CD38D99}"/>
              </a:ext>
              <a:ext uri="{C183D7F6-B498-43B3-948B-1728B52AA6E4}">
                <adec:decorative xmlns:adec="http://schemas.microsoft.com/office/drawing/2017/decorative" val="1"/>
              </a:ext>
            </a:extLst>
          </p:cNvPr>
          <p:cNvSpPr>
            <a:spLocks noGrp="1"/>
          </p:cNvSpPr>
          <p:nvPr>
            <p:ph type="sldNum" sz="quarter" idx="28"/>
          </p:nvPr>
        </p:nvSpPr>
        <p:spPr>
          <a:xfrm>
            <a:off x="8336226" y="5400000"/>
            <a:ext cx="476250" cy="205743"/>
          </a:xfrm>
        </p:spPr>
        <p:txBody>
          <a:bodyPr/>
          <a:lstStyle/>
          <a:p>
            <a:fld id="{6B54B0F7-55DD-40D6-B7F4-70B586885C0B}" type="slidenum">
              <a:rPr lang="en-US" smtClean="0"/>
              <a:pPr/>
              <a:t>‹#›</a:t>
            </a:fld>
            <a:endParaRPr lang="en-US"/>
          </a:p>
        </p:txBody>
      </p:sp>
      <p:sp>
        <p:nvSpPr>
          <p:cNvPr id="11" name="Date Placeholder 1">
            <a:extLst>
              <a:ext uri="{FF2B5EF4-FFF2-40B4-BE49-F238E27FC236}">
                <a16:creationId xmlns:a16="http://schemas.microsoft.com/office/drawing/2014/main" id="{DEE5B79A-AE86-6C4A-369C-62667DFC01A1}"/>
              </a:ext>
              <a:ext uri="{C183D7F6-B498-43B3-948B-1728B52AA6E4}">
                <adec:decorative xmlns:adec="http://schemas.microsoft.com/office/drawing/2017/decorative" val="1"/>
              </a:ext>
            </a:extLst>
          </p:cNvPr>
          <p:cNvSpPr>
            <a:spLocks noGrp="1"/>
          </p:cNvSpPr>
          <p:nvPr>
            <p:ph type="dt" sz="half" idx="26"/>
          </p:nvPr>
        </p:nvSpPr>
        <p:spPr>
          <a:xfrm>
            <a:off x="6548724" y="5400000"/>
            <a:ext cx="1626918" cy="166629"/>
          </a:xfrm>
        </p:spPr>
        <p:txBody>
          <a:bodyPr/>
          <a:lstStyle/>
          <a:p>
            <a:fld id="{8E9B28EB-F29D-4637-896D-8F88232D3C70}" type="datetime1">
              <a:rPr lang="en-US" smtClean="0"/>
              <a:t>3/26/2024</a:t>
            </a:fld>
            <a:endParaRPr lang="en-US"/>
          </a:p>
        </p:txBody>
      </p:sp>
      <p:sp>
        <p:nvSpPr>
          <p:cNvPr id="12" name="Footer Placeholder 1">
            <a:extLst>
              <a:ext uri="{FF2B5EF4-FFF2-40B4-BE49-F238E27FC236}">
                <a16:creationId xmlns:a16="http://schemas.microsoft.com/office/drawing/2014/main" id="{ABC6F999-1DDA-7858-DEAB-6DCDC2624BC3}"/>
              </a:ext>
              <a:ext uri="{C183D7F6-B498-43B3-948B-1728B52AA6E4}">
                <adec:decorative xmlns:adec="http://schemas.microsoft.com/office/drawing/2017/decorative" val="1"/>
              </a:ext>
            </a:extLst>
          </p:cNvPr>
          <p:cNvSpPr>
            <a:spLocks noGrp="1"/>
          </p:cNvSpPr>
          <p:nvPr>
            <p:ph type="ftr" sz="quarter" idx="27"/>
          </p:nvPr>
        </p:nvSpPr>
        <p:spPr>
          <a:xfrm>
            <a:off x="1671799" y="5400000"/>
            <a:ext cx="4480560" cy="166630"/>
          </a:xfrm>
        </p:spPr>
        <p:txBody>
          <a:bodyPr/>
          <a:lstStyle/>
          <a:p>
            <a:endParaRPr lang="en-US"/>
          </a:p>
        </p:txBody>
      </p:sp>
      <p:pic>
        <p:nvPicPr>
          <p:cNvPr id="5" name="Graphique 4">
            <a:extLst>
              <a:ext uri="{FF2B5EF4-FFF2-40B4-BE49-F238E27FC236}">
                <a16:creationId xmlns:a16="http://schemas.microsoft.com/office/drawing/2014/main" id="{D97075C2-D640-40B7-B715-DE36BBB3FC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Tree>
    <p:extLst>
      <p:ext uri="{BB962C8B-B14F-4D97-AF65-F5344CB8AC3E}">
        <p14:creationId xmlns:p14="http://schemas.microsoft.com/office/powerpoint/2010/main" val="281504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BBD6E338-9F72-6218-6872-2BB464174E12}"/>
              </a:ext>
            </a:extLst>
          </p:cNvPr>
          <p:cNvSpPr>
            <a:spLocks noGrp="1"/>
          </p:cNvSpPr>
          <p:nvPr>
            <p:ph type="title" hasCustomPrompt="1"/>
          </p:nvPr>
        </p:nvSpPr>
        <p:spPr>
          <a:xfrm>
            <a:off x="5083918" y="1321347"/>
            <a:ext cx="3712305" cy="720000"/>
          </a:xfrm>
        </p:spPr>
        <p:txBody>
          <a:bodyPr vert="horz" lIns="0" tIns="0" rIns="0" bIns="0" rtlCol="0" anchor="b">
            <a:noAutofit/>
          </a:bodyPr>
          <a:lstStyle>
            <a:lvl1pPr>
              <a:defRPr lang="fr-FR" sz="2200" noProof="0" dirty="0">
                <a:solidFill>
                  <a:schemeClr val="bg2"/>
                </a:solidFill>
                <a:effectLst>
                  <a:outerShdw blurRad="127000" sx="102000" sy="102000" algn="ctr" rotWithShape="0">
                    <a:prstClr val="black">
                      <a:alpha val="25000"/>
                    </a:prstClr>
                  </a:outerShdw>
                </a:effectLst>
              </a:defRPr>
            </a:lvl1pPr>
          </a:lstStyle>
          <a:p>
            <a:pPr marL="0" lvl="0" indent="0">
              <a:lnSpc>
                <a:spcPct val="96000"/>
              </a:lnSpc>
              <a:spcBef>
                <a:spcPts val="0"/>
              </a:spcBef>
              <a:spcAft>
                <a:spcPts val="1000"/>
              </a:spcAft>
              <a:buFont typeface="Arial" panose="020B0604020202020204" pitchFamily="34" charset="0"/>
            </a:pPr>
            <a:r>
              <a:rPr lang="fr-FR" noProof="0" dirty="0"/>
              <a:t>Cliquez pour modifier les styles du texte du masque</a:t>
            </a:r>
          </a:p>
        </p:txBody>
      </p:sp>
      <p:sp>
        <p:nvSpPr>
          <p:cNvPr id="9" name="Text placeholder 2">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en-US" noProof="0"/>
              <a:t>Click to edit Master text styles</a:t>
            </a:r>
          </a:p>
        </p:txBody>
      </p:sp>
      <p:sp>
        <p:nvSpPr>
          <p:cNvPr id="12" name="Text placeholder 3">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en-US" noProof="0"/>
              <a:t>Click to edit Master text styles</a:t>
            </a:r>
          </a:p>
        </p:txBody>
      </p:sp>
      <p:sp>
        <p:nvSpPr>
          <p:cNvPr id="19" name="Picture Placeholder 1">
            <a:extLst>
              <a:ext uri="{FF2B5EF4-FFF2-40B4-BE49-F238E27FC236}">
                <a16:creationId xmlns:a16="http://schemas.microsoft.com/office/drawing/2014/main" id="{6C677BCD-ED1F-4B13-88E6-B887B5050526}"/>
              </a:ext>
            </a:extLst>
          </p:cNvPr>
          <p:cNvSpPr>
            <a:spLocks noGrp="1"/>
          </p:cNvSpPr>
          <p:nvPr>
            <p:ph type="pic" sz="quarter" idx="17"/>
          </p:nvPr>
        </p:nvSpPr>
        <p:spPr>
          <a:xfrm>
            <a:off x="1" y="0"/>
            <a:ext cx="4781135" cy="51435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5" name="Logo">
            <a:extLst>
              <a:ext uri="{FF2B5EF4-FFF2-40B4-BE49-F238E27FC236}">
                <a16:creationId xmlns:a16="http://schemas.microsoft.com/office/drawing/2014/main" id="{97899234-8C0A-45D6-866A-B4761ECE529B}"/>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rgbClr val="7A00E6"/>
            </a:solidFill>
            <a:ln w="7833" cap="flat">
              <a:noFill/>
              <a:prstDash val="solid"/>
              <a:round/>
            </a:ln>
          </p:spPr>
          <p:txBody>
            <a:bodyPr rtlCol="0" anchor="ctr"/>
            <a:lstStyle/>
            <a:p>
              <a:endParaRPr lang="fr-FR">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rgbClr val="7A00E6"/>
            </a:solidFill>
            <a:ln w="7833" cap="flat">
              <a:noFill/>
              <a:prstDash val="solid"/>
              <a:round/>
            </a:ln>
          </p:spPr>
          <p:txBody>
            <a:bodyPr rtlCol="0" anchor="ctr"/>
            <a:lstStyle/>
            <a:p>
              <a:endParaRPr lang="fr-FR"/>
            </a:p>
          </p:txBody>
        </p:sp>
      </p:grpSp>
      <p:sp>
        <p:nvSpPr>
          <p:cNvPr id="4" name="Date Placeholder 1">
            <a:extLst>
              <a:ext uri="{FF2B5EF4-FFF2-40B4-BE49-F238E27FC236}">
                <a16:creationId xmlns:a16="http://schemas.microsoft.com/office/drawing/2014/main" id="{3ADBFB92-0752-F65E-53E3-34B3DC8F0C7D}"/>
              </a:ext>
            </a:extLst>
          </p:cNvPr>
          <p:cNvSpPr>
            <a:spLocks noGrp="1"/>
          </p:cNvSpPr>
          <p:nvPr>
            <p:ph type="dt" sz="half" idx="27"/>
          </p:nvPr>
        </p:nvSpPr>
        <p:spPr>
          <a:xfrm>
            <a:off x="6124176" y="4827335"/>
            <a:ext cx="1626918" cy="166629"/>
          </a:xfrm>
        </p:spPr>
        <p:txBody>
          <a:bodyPr/>
          <a:lstStyle>
            <a:lvl1pPr algn="ctr">
              <a:defRPr>
                <a:solidFill>
                  <a:schemeClr val="bg1"/>
                </a:solidFill>
              </a:defRPr>
            </a:lvl1pPr>
          </a:lstStyle>
          <a:p>
            <a:fld id="{62B3ADAA-8887-47A3-825F-06C174246084}" type="datetime1">
              <a:rPr lang="en-US" smtClean="0"/>
              <a:t>3/26/2024</a:t>
            </a:fld>
            <a:endParaRPr lang="en-US"/>
          </a:p>
        </p:txBody>
      </p:sp>
      <p:sp>
        <p:nvSpPr>
          <p:cNvPr id="7" name="Footer Placeholder 6">
            <a:extLst>
              <a:ext uri="{FF2B5EF4-FFF2-40B4-BE49-F238E27FC236}">
                <a16:creationId xmlns:a16="http://schemas.microsoft.com/office/drawing/2014/main" id="{E708911E-434A-5DB6-6A94-3A9EF8B896E9}"/>
              </a:ext>
            </a:extLst>
          </p:cNvPr>
          <p:cNvSpPr>
            <a:spLocks noGrp="1"/>
          </p:cNvSpPr>
          <p:nvPr>
            <p:ph type="ftr" sz="quarter" idx="11"/>
          </p:nvPr>
        </p:nvSpPr>
        <p:spPr>
          <a:xfrm>
            <a:off x="1671799" y="5400000"/>
            <a:ext cx="4480560" cy="166630"/>
          </a:xfrm>
        </p:spPr>
        <p:txBody>
          <a:bodyPr/>
          <a:lstStyle/>
          <a:p>
            <a:endParaRPr lang="en-US" dirty="0"/>
          </a:p>
        </p:txBody>
      </p:sp>
      <p:sp>
        <p:nvSpPr>
          <p:cNvPr id="8" name="Slide Number Placeholder 7">
            <a:extLst>
              <a:ext uri="{FF2B5EF4-FFF2-40B4-BE49-F238E27FC236}">
                <a16:creationId xmlns:a16="http://schemas.microsoft.com/office/drawing/2014/main" id="{EE26E462-807E-29BA-FB69-040C1A5A7F8B}"/>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cxnSp>
        <p:nvCxnSpPr>
          <p:cNvPr id="2" name="Straight Arrow Connector 1">
            <a:extLst>
              <a:ext uri="{FF2B5EF4-FFF2-40B4-BE49-F238E27FC236}">
                <a16:creationId xmlns:a16="http://schemas.microsoft.com/office/drawing/2014/main" id="{10AAF7E7-E836-DE96-8CC7-F78D02A7358F}"/>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4B5C1F-8BF7-4616-EF00-8A5E2F9E7AA0}"/>
              </a:ext>
            </a:extLst>
          </p:cNvPr>
          <p:cNvPicPr>
            <a:picLocks noChangeAspect="1"/>
          </p:cNvPicPr>
          <p:nvPr userDrawn="1"/>
        </p:nvPicPr>
        <p:blipFill>
          <a:blip r:embed="rId2"/>
          <a:stretch>
            <a:fillRect/>
          </a:stretch>
        </p:blipFill>
        <p:spPr>
          <a:xfrm>
            <a:off x="-2169241" y="2507594"/>
            <a:ext cx="307086" cy="622046"/>
          </a:xfrm>
          <a:prstGeom prst="rect">
            <a:avLst/>
          </a:prstGeom>
        </p:spPr>
      </p:pic>
      <p:sp>
        <p:nvSpPr>
          <p:cNvPr id="3" name="TextBox 2">
            <a:extLst>
              <a:ext uri="{FF2B5EF4-FFF2-40B4-BE49-F238E27FC236}">
                <a16:creationId xmlns:a16="http://schemas.microsoft.com/office/drawing/2014/main" id="{4B57CE17-2737-D916-02FE-A4D5C1AC5BFB}"/>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spTree>
    <p:extLst>
      <p:ext uri="{BB962C8B-B14F-4D97-AF65-F5344CB8AC3E}">
        <p14:creationId xmlns:p14="http://schemas.microsoft.com/office/powerpoint/2010/main" val="3007510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D0DC34D5-0208-3DCE-0EFF-6A5F3F4ABDAD}"/>
              </a:ext>
            </a:extLst>
          </p:cNvPr>
          <p:cNvSpPr>
            <a:spLocks noGrp="1"/>
          </p:cNvSpPr>
          <p:nvPr>
            <p:ph type="title" hasCustomPrompt="1"/>
          </p:nvPr>
        </p:nvSpPr>
        <p:spPr>
          <a:xfrm>
            <a:off x="5083918" y="1321347"/>
            <a:ext cx="3712305" cy="720000"/>
          </a:xfrm>
        </p:spPr>
        <p:txBody>
          <a:bodyPr vert="horz" lIns="0" tIns="0" rIns="0" bIns="0" rtlCol="0" anchor="b">
            <a:noAutofit/>
          </a:bodyPr>
          <a:lstStyle>
            <a:lvl1pPr>
              <a:defRPr lang="fr-FR" sz="2200" noProof="0" dirty="0">
                <a:solidFill>
                  <a:schemeClr val="bg2"/>
                </a:solidFill>
                <a:effectLst>
                  <a:outerShdw blurRad="127000" sx="102000" sy="102000" algn="ctr" rotWithShape="0">
                    <a:prstClr val="black">
                      <a:alpha val="25000"/>
                    </a:prstClr>
                  </a:outerShdw>
                </a:effectLst>
              </a:defRPr>
            </a:lvl1pPr>
          </a:lstStyle>
          <a:p>
            <a:pPr marL="0" lvl="0" indent="0">
              <a:lnSpc>
                <a:spcPct val="96000"/>
              </a:lnSpc>
              <a:spcBef>
                <a:spcPts val="0"/>
              </a:spcBef>
              <a:spcAft>
                <a:spcPts val="1000"/>
              </a:spcAft>
              <a:buFont typeface="Arial" panose="020B0604020202020204" pitchFamily="34" charset="0"/>
            </a:pPr>
            <a:r>
              <a:rPr lang="fr-FR" noProof="0" dirty="0"/>
              <a:t>Cliquez pour modifier les styles du texte du masque</a:t>
            </a:r>
          </a:p>
        </p:txBody>
      </p:sp>
      <p:sp>
        <p:nvSpPr>
          <p:cNvPr id="9" name="Text placeholder 2">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en-US" noProof="0"/>
              <a:t>Click to edit Master text styles</a:t>
            </a:r>
          </a:p>
        </p:txBody>
      </p:sp>
      <p:sp>
        <p:nvSpPr>
          <p:cNvPr id="12" name="Text placeholder 3">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en-US" noProof="0"/>
              <a:t>Click to edit Master text styles</a:t>
            </a:r>
          </a:p>
        </p:txBody>
      </p:sp>
      <p:sp>
        <p:nvSpPr>
          <p:cNvPr id="19" name="Picture Placeholder 1">
            <a:extLst>
              <a:ext uri="{FF2B5EF4-FFF2-40B4-BE49-F238E27FC236}">
                <a16:creationId xmlns:a16="http://schemas.microsoft.com/office/drawing/2014/main" id="{6C677BCD-ED1F-4B13-88E6-B887B5050526}"/>
              </a:ext>
            </a:extLst>
          </p:cNvPr>
          <p:cNvSpPr>
            <a:spLocks noGrp="1"/>
          </p:cNvSpPr>
          <p:nvPr>
            <p:ph type="pic" sz="quarter" idx="17"/>
          </p:nvPr>
        </p:nvSpPr>
        <p:spPr>
          <a:xfrm>
            <a:off x="1" y="0"/>
            <a:ext cx="4781135" cy="51435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0" name="Logo">
            <a:extLst>
              <a:ext uri="{FF2B5EF4-FFF2-40B4-BE49-F238E27FC236}">
                <a16:creationId xmlns:a16="http://schemas.microsoft.com/office/drawing/2014/main" id="{41A6B5B5-03B8-49D6-8E7D-7234849CFE6E}"/>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4" name="Date Placeholder 1">
            <a:extLst>
              <a:ext uri="{FF2B5EF4-FFF2-40B4-BE49-F238E27FC236}">
                <a16:creationId xmlns:a16="http://schemas.microsoft.com/office/drawing/2014/main" id="{69AFEF24-0BEA-D02D-E4D2-4D8AFC110057}"/>
              </a:ext>
            </a:extLst>
          </p:cNvPr>
          <p:cNvSpPr>
            <a:spLocks noGrp="1"/>
          </p:cNvSpPr>
          <p:nvPr>
            <p:ph type="dt" sz="half" idx="27"/>
          </p:nvPr>
        </p:nvSpPr>
        <p:spPr>
          <a:xfrm>
            <a:off x="6123600" y="4827335"/>
            <a:ext cx="1626918" cy="166629"/>
          </a:xfrm>
        </p:spPr>
        <p:txBody>
          <a:bodyPr/>
          <a:lstStyle>
            <a:lvl1pPr algn="ctr">
              <a:defRPr>
                <a:solidFill>
                  <a:schemeClr val="bg1"/>
                </a:solidFill>
              </a:defRPr>
            </a:lvl1pPr>
          </a:lstStyle>
          <a:p>
            <a:fld id="{721FE872-7054-4639-AE4A-684E1A2B03D8}" type="datetime1">
              <a:rPr lang="en-US" smtClean="0"/>
              <a:t>3/26/2024</a:t>
            </a:fld>
            <a:endParaRPr lang="en-US"/>
          </a:p>
        </p:txBody>
      </p:sp>
      <p:sp>
        <p:nvSpPr>
          <p:cNvPr id="7" name="Footer Placeholder 6">
            <a:extLst>
              <a:ext uri="{FF2B5EF4-FFF2-40B4-BE49-F238E27FC236}">
                <a16:creationId xmlns:a16="http://schemas.microsoft.com/office/drawing/2014/main" id="{F3159F82-FEBF-CB33-CF42-9624663A4D3E}"/>
              </a:ext>
            </a:extLst>
          </p:cNvPr>
          <p:cNvSpPr>
            <a:spLocks noGrp="1"/>
          </p:cNvSpPr>
          <p:nvPr>
            <p:ph type="ftr" sz="quarter" idx="11"/>
          </p:nvPr>
        </p:nvSpPr>
        <p:spPr>
          <a:xfrm>
            <a:off x="1671799" y="5400000"/>
            <a:ext cx="4480560" cy="166630"/>
          </a:xfrm>
        </p:spPr>
        <p:txBody>
          <a:bodyPr/>
          <a:lstStyle/>
          <a:p>
            <a:endParaRPr lang="en-US" dirty="0"/>
          </a:p>
        </p:txBody>
      </p:sp>
      <p:sp>
        <p:nvSpPr>
          <p:cNvPr id="8" name="Slide Number Placeholder 7">
            <a:extLst>
              <a:ext uri="{FF2B5EF4-FFF2-40B4-BE49-F238E27FC236}">
                <a16:creationId xmlns:a16="http://schemas.microsoft.com/office/drawing/2014/main" id="{61B99759-A147-3B99-D3B6-8D5E8AE7B6AD}"/>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cxnSp>
        <p:nvCxnSpPr>
          <p:cNvPr id="2" name="Straight Arrow Connector 1">
            <a:extLst>
              <a:ext uri="{FF2B5EF4-FFF2-40B4-BE49-F238E27FC236}">
                <a16:creationId xmlns:a16="http://schemas.microsoft.com/office/drawing/2014/main" id="{2389754A-175B-F9CE-4CF6-4CF342BEE761}"/>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725E406-961F-80EA-68CE-96479EFA28DC}"/>
              </a:ext>
            </a:extLst>
          </p:cNvPr>
          <p:cNvPicPr>
            <a:picLocks noChangeAspect="1"/>
          </p:cNvPicPr>
          <p:nvPr userDrawn="1"/>
        </p:nvPicPr>
        <p:blipFill>
          <a:blip r:embed="rId2"/>
          <a:stretch>
            <a:fillRect/>
          </a:stretch>
        </p:blipFill>
        <p:spPr>
          <a:xfrm>
            <a:off x="-2169241" y="2507594"/>
            <a:ext cx="307086" cy="622046"/>
          </a:xfrm>
          <a:prstGeom prst="rect">
            <a:avLst/>
          </a:prstGeom>
        </p:spPr>
      </p:pic>
      <p:sp>
        <p:nvSpPr>
          <p:cNvPr id="3" name="TextBox 2">
            <a:extLst>
              <a:ext uri="{FF2B5EF4-FFF2-40B4-BE49-F238E27FC236}">
                <a16:creationId xmlns:a16="http://schemas.microsoft.com/office/drawing/2014/main" id="{818D23CA-59B5-E03B-B414-042BC5991873}"/>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spTree>
    <p:extLst>
      <p:ext uri="{BB962C8B-B14F-4D97-AF65-F5344CB8AC3E}">
        <p14:creationId xmlns:p14="http://schemas.microsoft.com/office/powerpoint/2010/main" val="277122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D7BE9D92-8630-F8EE-F0F9-5B5BD22FE073}"/>
              </a:ext>
            </a:extLst>
          </p:cNvPr>
          <p:cNvSpPr>
            <a:spLocks noGrp="1"/>
          </p:cNvSpPr>
          <p:nvPr>
            <p:ph type="title"/>
          </p:nvPr>
        </p:nvSpPr>
        <p:spPr>
          <a:xfrm>
            <a:off x="5404951" y="1917962"/>
            <a:ext cx="3077548" cy="720000"/>
          </a:xfrm>
        </p:spPr>
        <p:txBody>
          <a:bodyPr vert="horz" lIns="0" tIns="0" rIns="0" bIns="0" rtlCol="0" anchor="b">
            <a:noAutofit/>
          </a:bodyPr>
          <a:lstStyle>
            <a:lvl1pPr>
              <a:defRPr lang="en-GB">
                <a:solidFill>
                  <a:schemeClr val="tx1"/>
                </a:solidFill>
              </a:defRPr>
            </a:lvl1pPr>
          </a:lstStyle>
          <a:p>
            <a:pPr marL="0" lvl="0" indent="0" algn="ctr">
              <a:lnSpc>
                <a:spcPct val="96000"/>
              </a:lnSpc>
              <a:spcBef>
                <a:spcPts val="0"/>
              </a:spcBef>
              <a:spcAft>
                <a:spcPts val="1000"/>
              </a:spcAft>
              <a:buFont typeface="Arial" panose="020B0604020202020204" pitchFamily="34" charset="0"/>
            </a:pPr>
            <a:r>
              <a:rPr lang="en-US"/>
              <a:t>Click to edit Master title style</a:t>
            </a:r>
            <a:endParaRPr lang="en-GB" dirty="0"/>
          </a:p>
        </p:txBody>
      </p:sp>
      <p:sp>
        <p:nvSpPr>
          <p:cNvPr id="25" name="Text placeholder 2">
            <a:extLst>
              <a:ext uri="{FF2B5EF4-FFF2-40B4-BE49-F238E27FC236}">
                <a16:creationId xmlns:a16="http://schemas.microsoft.com/office/drawing/2014/main" id="{EF5BFE2C-3893-4574-8E43-0A0678870930}"/>
              </a:ext>
            </a:extLst>
          </p:cNvPr>
          <p:cNvSpPr>
            <a:spLocks noGrp="1"/>
          </p:cNvSpPr>
          <p:nvPr>
            <p:ph type="body" sz="quarter" idx="27"/>
          </p:nvPr>
        </p:nvSpPr>
        <p:spPr>
          <a:xfrm>
            <a:off x="5404951" y="2617811"/>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Text placeholder 3">
            <a:extLst>
              <a:ext uri="{FF2B5EF4-FFF2-40B4-BE49-F238E27FC236}">
                <a16:creationId xmlns:a16="http://schemas.microsoft.com/office/drawing/2014/main" id="{E331AD24-1AAB-440A-917D-3BB2B9658DC1}"/>
              </a:ext>
            </a:extLst>
          </p:cNvPr>
          <p:cNvSpPr>
            <a:spLocks noGrp="1"/>
          </p:cNvSpPr>
          <p:nvPr>
            <p:ph type="body" sz="quarter" idx="23"/>
          </p:nvPr>
        </p:nvSpPr>
        <p:spPr>
          <a:xfrm>
            <a:off x="5404951" y="3085124"/>
            <a:ext cx="3077548" cy="248433"/>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marL="27855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0" name="Picture Placeholder 1">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7" name="Espace réservé du graphique SmartArt 11">
            <a:extLst>
              <a:ext uri="{FF2B5EF4-FFF2-40B4-BE49-F238E27FC236}">
                <a16:creationId xmlns:a16="http://schemas.microsoft.com/office/drawing/2014/main" id="{16B17374-481A-4CE6-8974-CA84865A03CA}"/>
              </a:ext>
              <a:ext uri="{C183D7F6-B498-43B3-948B-1728B52AA6E4}">
                <adec:decorative xmlns:adec="http://schemas.microsoft.com/office/drawing/2017/decorative" val="1"/>
              </a:ext>
            </a:extLst>
          </p:cNvPr>
          <p:cNvSpPr>
            <a:spLocks noGrp="1" noChangeAspect="1"/>
          </p:cNvSpPr>
          <p:nvPr>
            <p:ph type="dgm" sz="quarter" idx="19"/>
          </p:nvPr>
        </p:nvSpPr>
        <p:spPr>
          <a:xfrm>
            <a:off x="6912231"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2" name="Espace réservé du graphique SmartArt 11">
            <a:extLst>
              <a:ext uri="{FF2B5EF4-FFF2-40B4-BE49-F238E27FC236}">
                <a16:creationId xmlns:a16="http://schemas.microsoft.com/office/drawing/2014/main" id="{0F580B26-21D6-4630-AE3D-FB359C1C883E}"/>
              </a:ext>
              <a:ext uri="{C183D7F6-B498-43B3-948B-1728B52AA6E4}">
                <adec:decorative xmlns:adec="http://schemas.microsoft.com/office/drawing/2017/decorative" val="1"/>
              </a:ext>
            </a:extLst>
          </p:cNvPr>
          <p:cNvSpPr>
            <a:spLocks noGrp="1" noChangeAspect="1"/>
          </p:cNvSpPr>
          <p:nvPr>
            <p:ph type="dgm" sz="quarter" idx="14"/>
          </p:nvPr>
        </p:nvSpPr>
        <p:spPr>
          <a:xfrm>
            <a:off x="6912231"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 name="Date Placeholder 1">
            <a:extLst>
              <a:ext uri="{FF2B5EF4-FFF2-40B4-BE49-F238E27FC236}">
                <a16:creationId xmlns:a16="http://schemas.microsoft.com/office/drawing/2014/main" id="{EB4110FB-0C00-9F41-F9F7-EB50B29B5B56}"/>
              </a:ext>
            </a:extLst>
          </p:cNvPr>
          <p:cNvSpPr>
            <a:spLocks noGrp="1"/>
          </p:cNvSpPr>
          <p:nvPr>
            <p:ph type="dt" sz="half" idx="28"/>
          </p:nvPr>
        </p:nvSpPr>
        <p:spPr>
          <a:xfrm>
            <a:off x="6123600" y="4827335"/>
            <a:ext cx="1626918" cy="166629"/>
          </a:xfrm>
        </p:spPr>
        <p:txBody>
          <a:bodyPr/>
          <a:lstStyle>
            <a:lvl1pPr algn="ctr">
              <a:defRPr/>
            </a:lvl1pPr>
          </a:lstStyle>
          <a:p>
            <a:fld id="{F45AB959-482D-4D62-BAFA-6647233ABD47}" type="datetime1">
              <a:rPr lang="en-US" smtClean="0"/>
              <a:t>3/26/2024</a:t>
            </a:fld>
            <a:endParaRPr lang="en-US"/>
          </a:p>
        </p:txBody>
      </p:sp>
      <p:sp>
        <p:nvSpPr>
          <p:cNvPr id="7" name="Footer Placeholder 6">
            <a:extLst>
              <a:ext uri="{FF2B5EF4-FFF2-40B4-BE49-F238E27FC236}">
                <a16:creationId xmlns:a16="http://schemas.microsoft.com/office/drawing/2014/main" id="{904807CD-9AA5-250B-FE18-BEBF7AEF37E0}"/>
              </a:ext>
            </a:extLst>
          </p:cNvPr>
          <p:cNvSpPr>
            <a:spLocks noGrp="1"/>
          </p:cNvSpPr>
          <p:nvPr>
            <p:ph type="ftr" sz="quarter" idx="11"/>
          </p:nvPr>
        </p:nvSpPr>
        <p:spPr>
          <a:xfrm>
            <a:off x="1671799" y="5400000"/>
            <a:ext cx="4480560" cy="166630"/>
          </a:xfrm>
        </p:spPr>
        <p:txBody>
          <a:bodyPr/>
          <a:lstStyle/>
          <a:p>
            <a:endParaRPr lang="en-US" dirty="0"/>
          </a:p>
        </p:txBody>
      </p:sp>
      <p:sp>
        <p:nvSpPr>
          <p:cNvPr id="8" name="Slide Number Placeholder 7">
            <a:extLst>
              <a:ext uri="{FF2B5EF4-FFF2-40B4-BE49-F238E27FC236}">
                <a16:creationId xmlns:a16="http://schemas.microsoft.com/office/drawing/2014/main" id="{6DF9377A-1BA8-7535-B89E-935E7B0053EC}"/>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cxnSp>
        <p:nvCxnSpPr>
          <p:cNvPr id="2" name="Straight Arrow Connector 1">
            <a:extLst>
              <a:ext uri="{FF2B5EF4-FFF2-40B4-BE49-F238E27FC236}">
                <a16:creationId xmlns:a16="http://schemas.microsoft.com/office/drawing/2014/main" id="{FC9788C5-8153-9ED6-4364-D840EC9DF5F8}"/>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C66E39-4298-5EBC-A059-10DC55375784}"/>
              </a:ext>
            </a:extLst>
          </p:cNvPr>
          <p:cNvPicPr>
            <a:picLocks noChangeAspect="1"/>
          </p:cNvPicPr>
          <p:nvPr userDrawn="1"/>
        </p:nvPicPr>
        <p:blipFill>
          <a:blip r:embed="rId2"/>
          <a:stretch>
            <a:fillRect/>
          </a:stretch>
        </p:blipFill>
        <p:spPr>
          <a:xfrm>
            <a:off x="-2169241" y="2507594"/>
            <a:ext cx="307086" cy="622046"/>
          </a:xfrm>
          <a:prstGeom prst="rect">
            <a:avLst/>
          </a:prstGeom>
        </p:spPr>
      </p:pic>
      <p:sp>
        <p:nvSpPr>
          <p:cNvPr id="4" name="TextBox 3">
            <a:extLst>
              <a:ext uri="{FF2B5EF4-FFF2-40B4-BE49-F238E27FC236}">
                <a16:creationId xmlns:a16="http://schemas.microsoft.com/office/drawing/2014/main" id="{31F1F229-D3A6-1B2C-E1A2-3AE65085B42C}"/>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spTree>
    <p:extLst>
      <p:ext uri="{BB962C8B-B14F-4D97-AF65-F5344CB8AC3E}">
        <p14:creationId xmlns:p14="http://schemas.microsoft.com/office/powerpoint/2010/main" val="262880896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20CC99-2862-47B8-AA12-B455F7B72E17}"/>
              </a:ext>
            </a:extLst>
          </p:cNvPr>
          <p:cNvSpPr>
            <a:spLocks noGrp="1"/>
          </p:cNvSpPr>
          <p:nvPr>
            <p:ph type="title"/>
          </p:nvPr>
        </p:nvSpPr>
        <p:spPr/>
        <p:txBody>
          <a:bodyPr/>
          <a:lstStyle/>
          <a:p>
            <a:r>
              <a:rPr lang="en-US"/>
              <a:t>Click to edit Master title style</a:t>
            </a:r>
            <a:endParaRPr lang="en-US" dirty="0"/>
          </a:p>
        </p:txBody>
      </p:sp>
      <p:sp>
        <p:nvSpPr>
          <p:cNvPr id="40" name="Subtitle 1">
            <a:extLst>
              <a:ext uri="{FF2B5EF4-FFF2-40B4-BE49-F238E27FC236}">
                <a16:creationId xmlns:a16="http://schemas.microsoft.com/office/drawing/2014/main" id="{B2003F5C-CB72-4CF3-92F6-48DF799244F6}"/>
              </a:ext>
            </a:extLst>
          </p:cNvPr>
          <p:cNvSpPr>
            <a:spLocks noGrp="1"/>
          </p:cNvSpPr>
          <p:nvPr>
            <p:ph type="body" sz="quarter" idx="2" hasCustomPrompt="1"/>
          </p:nvPr>
        </p:nvSpPr>
        <p:spPr>
          <a:xfrm>
            <a:off x="333730" y="1071318"/>
            <a:ext cx="8478000"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dirty="0"/>
              <a:t>Cliquez pour modifier les styles du texte du masque</a:t>
            </a:r>
          </a:p>
        </p:txBody>
      </p:sp>
      <p:sp>
        <p:nvSpPr>
          <p:cNvPr id="3" name="Text Placeholder 1">
            <a:extLst>
              <a:ext uri="{FF2B5EF4-FFF2-40B4-BE49-F238E27FC236}">
                <a16:creationId xmlns:a16="http://schemas.microsoft.com/office/drawing/2014/main" id="{D0E56171-4788-4B4A-B8DB-98CB348C66F3}"/>
              </a:ext>
            </a:extLst>
          </p:cNvPr>
          <p:cNvSpPr>
            <a:spLocks noGrp="1"/>
          </p:cNvSpPr>
          <p:nvPr>
            <p:ph type="body" sz="quarter" idx="3"/>
          </p:nvPr>
        </p:nvSpPr>
        <p:spPr>
          <a:xfrm>
            <a:off x="331525" y="1340692"/>
            <a:ext cx="8478000" cy="320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6CE4111-FD6C-60E8-ED51-6C73EB95F839}"/>
              </a:ext>
            </a:extLst>
          </p:cNvPr>
          <p:cNvSpPr>
            <a:spLocks noGrp="1"/>
          </p:cNvSpPr>
          <p:nvPr>
            <p:ph type="dt" sz="half" idx="23"/>
          </p:nvPr>
        </p:nvSpPr>
        <p:spPr/>
        <p:txBody>
          <a:bodyPr/>
          <a:lstStyle/>
          <a:p>
            <a:fld id="{FDDBAE37-890C-4410-AFF0-023E4CB0E6FC}" type="datetime1">
              <a:rPr lang="en-US" smtClean="0"/>
              <a:t>3/26/2024</a:t>
            </a:fld>
            <a:endParaRPr lang="en-US"/>
          </a:p>
        </p:txBody>
      </p:sp>
      <p:sp>
        <p:nvSpPr>
          <p:cNvPr id="6" name="Footer Placeholder 1">
            <a:extLst>
              <a:ext uri="{FF2B5EF4-FFF2-40B4-BE49-F238E27FC236}">
                <a16:creationId xmlns:a16="http://schemas.microsoft.com/office/drawing/2014/main" id="{19CB1D4E-EF9E-D9A4-7C5C-51E33DAC1C43}"/>
              </a:ext>
            </a:extLst>
          </p:cNvPr>
          <p:cNvSpPr>
            <a:spLocks noGrp="1"/>
          </p:cNvSpPr>
          <p:nvPr>
            <p:ph type="ftr" sz="quarter" idx="24"/>
          </p:nvPr>
        </p:nvSpPr>
        <p:spPr/>
        <p:txBody>
          <a:bodyPr/>
          <a:lstStyle/>
          <a:p>
            <a:endParaRPr lang="en-US"/>
          </a:p>
        </p:txBody>
      </p:sp>
      <p:sp>
        <p:nvSpPr>
          <p:cNvPr id="8" name="Slide Number Placeholder 1">
            <a:extLst>
              <a:ext uri="{FF2B5EF4-FFF2-40B4-BE49-F238E27FC236}">
                <a16:creationId xmlns:a16="http://schemas.microsoft.com/office/drawing/2014/main" id="{DA642AD8-B0E2-D9ED-F188-1C9CEC86A5E3}"/>
              </a:ext>
            </a:extLst>
          </p:cNvPr>
          <p:cNvSpPr>
            <a:spLocks noGrp="1"/>
          </p:cNvSpPr>
          <p:nvPr>
            <p:ph type="sldNum" sz="quarter" idx="25"/>
          </p:nvPr>
        </p:nvSpPr>
        <p:spPr/>
        <p:txBody>
          <a:bodyPr/>
          <a:lstStyle/>
          <a:p>
            <a:fld id="{6B54B0F7-55DD-40D6-B7F4-70B586885C0B}" type="slidenum">
              <a:rPr lang="en-US" smtClean="0"/>
              <a:pPr/>
              <a:t>‹#›</a:t>
            </a:fld>
            <a:endParaRPr lang="en-US"/>
          </a:p>
        </p:txBody>
      </p:sp>
      <p:grpSp>
        <p:nvGrpSpPr>
          <p:cNvPr id="18" name="Instructions">
            <a:extLst>
              <a:ext uri="{FF2B5EF4-FFF2-40B4-BE49-F238E27FC236}">
                <a16:creationId xmlns:a16="http://schemas.microsoft.com/office/drawing/2014/main" id="{F591A23F-73CE-50D1-3FC4-886BBE3B48BB}"/>
              </a:ext>
            </a:extLst>
          </p:cNvPr>
          <p:cNvGrpSpPr/>
          <p:nvPr userDrawn="1"/>
        </p:nvGrpSpPr>
        <p:grpSpPr>
          <a:xfrm>
            <a:off x="121920" y="5181600"/>
            <a:ext cx="5577840" cy="2365620"/>
            <a:chOff x="121920" y="5181600"/>
            <a:chExt cx="5577840" cy="2365620"/>
          </a:xfrm>
        </p:grpSpPr>
        <p:cxnSp>
          <p:nvCxnSpPr>
            <p:cNvPr id="9" name="Straight Arrow Connector 8">
              <a:extLst>
                <a:ext uri="{FF2B5EF4-FFF2-40B4-BE49-F238E27FC236}">
                  <a16:creationId xmlns:a16="http://schemas.microsoft.com/office/drawing/2014/main" id="{B93C29EC-5464-0834-D51C-A9AB8A6629A3}"/>
                </a:ext>
                <a:ext uri="{C183D7F6-B498-43B3-948B-1728B52AA6E4}">
                  <adec:decorative xmlns:adec="http://schemas.microsoft.com/office/drawing/2017/decorative" val="1"/>
                </a:ext>
              </a:extLst>
            </p:cNvPr>
            <p:cNvCxnSpPr/>
            <p:nvPr userDrawn="1"/>
          </p:nvCxnSpPr>
          <p:spPr>
            <a:xfrm flipV="1">
              <a:off x="719987" y="5181600"/>
              <a:ext cx="0" cy="307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B5A1BAF-ECC3-7733-68D4-3A81A983872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654" y="6291006"/>
              <a:ext cx="2682186" cy="1256214"/>
            </a:xfrm>
            <a:prstGeom prst="rect">
              <a:avLst/>
            </a:prstGeom>
          </p:spPr>
        </p:pic>
        <p:sp>
          <p:nvSpPr>
            <p:cNvPr id="5" name="TextBox 4">
              <a:extLst>
                <a:ext uri="{FF2B5EF4-FFF2-40B4-BE49-F238E27FC236}">
                  <a16:creationId xmlns:a16="http://schemas.microsoft.com/office/drawing/2014/main" id="{C4C67134-0EE3-78D7-1AAC-1E140F4A49E6}"/>
                </a:ext>
                <a:ext uri="{C183D7F6-B498-43B3-948B-1728B52AA6E4}">
                  <adec:decorative xmlns:adec="http://schemas.microsoft.com/office/drawing/2017/decorative" val="0"/>
                </a:ext>
              </a:extLst>
            </p:cNvPr>
            <p:cNvSpPr txBox="1"/>
            <p:nvPr userDrawn="1"/>
          </p:nvSpPr>
          <p:spPr>
            <a:xfrm>
              <a:off x="121920" y="5617030"/>
              <a:ext cx="5577840" cy="600164"/>
            </a:xfrm>
            <a:prstGeom prst="rect">
              <a:avLst/>
            </a:prstGeom>
            <a:solidFill>
              <a:srgbClr val="F4F2F6"/>
            </a:solidFill>
          </p:spPr>
          <p:txBody>
            <a:bodyPr wrap="square" rtlCol="0">
              <a:spAutoFit/>
            </a:bodyPr>
            <a:lstStyle/>
            <a:p>
              <a:r>
                <a:rPr lang="en-US" sz="1100" b="1" dirty="0"/>
                <a:t>Maintain the logo protection area:</a:t>
              </a:r>
            </a:p>
            <a:p>
              <a:r>
                <a:rPr lang="en-US" sz="1100" dirty="0"/>
                <a:t>Please do not allow your content to be too close of over the Sanofi logo. There should always be enough free space around the logo.</a:t>
              </a:r>
            </a:p>
          </p:txBody>
        </p:sp>
      </p:grpSp>
      <p:grpSp>
        <p:nvGrpSpPr>
          <p:cNvPr id="17" name="Instructions">
            <a:extLst>
              <a:ext uri="{FF2B5EF4-FFF2-40B4-BE49-F238E27FC236}">
                <a16:creationId xmlns:a16="http://schemas.microsoft.com/office/drawing/2014/main" id="{88B8251A-0BE9-BDC4-0CC6-5217ABB01BD0}"/>
              </a:ext>
            </a:extLst>
          </p:cNvPr>
          <p:cNvGrpSpPr/>
          <p:nvPr userDrawn="1"/>
        </p:nvGrpSpPr>
        <p:grpSpPr>
          <a:xfrm>
            <a:off x="5819567" y="5236845"/>
            <a:ext cx="3324431" cy="2122672"/>
            <a:chOff x="5819567" y="5236845"/>
            <a:chExt cx="3324431" cy="2122672"/>
          </a:xfrm>
        </p:grpSpPr>
        <p:cxnSp>
          <p:nvCxnSpPr>
            <p:cNvPr id="13" name="Straight Arrow Connector 12">
              <a:extLst>
                <a:ext uri="{FF2B5EF4-FFF2-40B4-BE49-F238E27FC236}">
                  <a16:creationId xmlns:a16="http://schemas.microsoft.com/office/drawing/2014/main" id="{E25010A6-951F-D1C6-46D1-4DDD402C175A}"/>
                </a:ext>
                <a:ext uri="{C183D7F6-B498-43B3-948B-1728B52AA6E4}">
                  <adec:decorative xmlns:adec="http://schemas.microsoft.com/office/drawing/2017/decorative" val="1"/>
                </a:ext>
              </a:extLst>
            </p:cNvPr>
            <p:cNvCxnSpPr>
              <a:cxnSpLocks/>
            </p:cNvCxnSpPr>
            <p:nvPr userDrawn="1"/>
          </p:nvCxnSpPr>
          <p:spPr>
            <a:xfrm flipV="1">
              <a:off x="6963618"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337C89-F73C-91C5-3362-802FEEB8AB83}"/>
                </a:ext>
              </a:extLst>
            </p:cNvPr>
            <p:cNvSpPr txBox="1"/>
            <p:nvPr userDrawn="1"/>
          </p:nvSpPr>
          <p:spPr>
            <a:xfrm>
              <a:off x="5819567" y="5618210"/>
              <a:ext cx="3324431" cy="938719"/>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a:t>
              </a:r>
            </a:p>
            <a:p>
              <a:pPr marL="285750" indent="-285750">
                <a:buFontTx/>
                <a:buChar char="-"/>
              </a:pPr>
              <a:r>
                <a:rPr lang="en-US" sz="1100" dirty="0"/>
                <a:t>the dropdown and save your changes</a:t>
              </a:r>
            </a:p>
          </p:txBody>
        </p:sp>
        <p:pic>
          <p:nvPicPr>
            <p:cNvPr id="16" name="Picture 15" descr="A picture containing text, design&#10;&#10;Description automatically generated">
              <a:extLst>
                <a:ext uri="{FF2B5EF4-FFF2-40B4-BE49-F238E27FC236}">
                  <a16:creationId xmlns:a16="http://schemas.microsoft.com/office/drawing/2014/main" id="{2FA72BFB-1765-8281-6423-3EB1C716CE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9567" y="6626290"/>
              <a:ext cx="522697" cy="733227"/>
            </a:xfrm>
            <a:prstGeom prst="rect">
              <a:avLst/>
            </a:prstGeom>
          </p:spPr>
        </p:pic>
      </p:grpSp>
      <p:grpSp>
        <p:nvGrpSpPr>
          <p:cNvPr id="20" name="Instructions">
            <a:extLst>
              <a:ext uri="{FF2B5EF4-FFF2-40B4-BE49-F238E27FC236}">
                <a16:creationId xmlns:a16="http://schemas.microsoft.com/office/drawing/2014/main" id="{58A5ED7B-94CA-45F0-B6F6-9DDF19D9B0C0}"/>
              </a:ext>
            </a:extLst>
          </p:cNvPr>
          <p:cNvGrpSpPr/>
          <p:nvPr userDrawn="1"/>
        </p:nvGrpSpPr>
        <p:grpSpPr>
          <a:xfrm>
            <a:off x="-2406215" y="1340692"/>
            <a:ext cx="2379442" cy="2292935"/>
            <a:chOff x="-2406215" y="1340692"/>
            <a:chExt cx="2379442" cy="2292935"/>
          </a:xfrm>
        </p:grpSpPr>
        <p:sp>
          <p:nvSpPr>
            <p:cNvPr id="12" name="TextBox 11">
              <a:extLst>
                <a:ext uri="{FF2B5EF4-FFF2-40B4-BE49-F238E27FC236}">
                  <a16:creationId xmlns:a16="http://schemas.microsoft.com/office/drawing/2014/main" id="{5E428517-71C2-A7B0-3EB2-A45AFCB60B02}"/>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cxnSp>
          <p:nvCxnSpPr>
            <p:cNvPr id="11" name="Straight Arrow Connector 10">
              <a:extLst>
                <a:ext uri="{FF2B5EF4-FFF2-40B4-BE49-F238E27FC236}">
                  <a16:creationId xmlns:a16="http://schemas.microsoft.com/office/drawing/2014/main" id="{1740BADD-8356-05B8-7002-0F37FB3E682B}"/>
                </a:ext>
                <a:ext uri="{C183D7F6-B498-43B3-948B-1728B52AA6E4}">
                  <adec:decorative xmlns:adec="http://schemas.microsoft.com/office/drawing/2017/decorative" val="1"/>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960EE43-3B74-E61E-9449-CCBE2DD02EB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2284295" y="2663190"/>
              <a:ext cx="640080" cy="780098"/>
            </a:xfrm>
            <a:prstGeom prst="rect">
              <a:avLst/>
            </a:prstGeom>
          </p:spPr>
        </p:pic>
      </p:grpSp>
    </p:spTree>
    <p:extLst>
      <p:ext uri="{BB962C8B-B14F-4D97-AF65-F5344CB8AC3E}">
        <p14:creationId xmlns:p14="http://schemas.microsoft.com/office/powerpoint/2010/main" val="42584042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3C3353-532F-470C-976B-DF4E883F19B0}"/>
              </a:ext>
            </a:extLst>
          </p:cNvPr>
          <p:cNvSpPr>
            <a:spLocks noGrp="1"/>
          </p:cNvSpPr>
          <p:nvPr>
            <p:ph type="title"/>
          </p:nvPr>
        </p:nvSpPr>
        <p:spPr>
          <a:xfrm>
            <a:off x="331200" y="289130"/>
            <a:ext cx="5733340" cy="720000"/>
          </a:xfrm>
        </p:spPr>
        <p:txBody>
          <a:bodyPr/>
          <a:lstStyle/>
          <a:p>
            <a:r>
              <a:rPr lang="en-US"/>
              <a:t>Click to edit Master title style</a:t>
            </a:r>
            <a:endParaRPr lang="en-US" dirty="0"/>
          </a:p>
        </p:txBody>
      </p:sp>
      <p:sp>
        <p:nvSpPr>
          <p:cNvPr id="40" name="Subtitle 1">
            <a:extLst>
              <a:ext uri="{FF2B5EF4-FFF2-40B4-BE49-F238E27FC236}">
                <a16:creationId xmlns:a16="http://schemas.microsoft.com/office/drawing/2014/main" id="{F3196DAB-B773-4CB8-B0BB-E2663F22689E}"/>
              </a:ext>
            </a:extLst>
          </p:cNvPr>
          <p:cNvSpPr>
            <a:spLocks noGrp="1"/>
          </p:cNvSpPr>
          <p:nvPr>
            <p:ph type="body" sz="quarter" idx="22"/>
          </p:nvPr>
        </p:nvSpPr>
        <p:spPr>
          <a:xfrm>
            <a:off x="333730" y="1071318"/>
            <a:ext cx="5733015"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4" name="Text Placeholder 1">
            <a:extLst>
              <a:ext uri="{FF2B5EF4-FFF2-40B4-BE49-F238E27FC236}">
                <a16:creationId xmlns:a16="http://schemas.microsoft.com/office/drawing/2014/main" id="{5BF4ECDC-1329-46C8-8342-5FD3297D56EB}"/>
              </a:ext>
            </a:extLst>
          </p:cNvPr>
          <p:cNvSpPr>
            <a:spLocks noGrp="1"/>
          </p:cNvSpPr>
          <p:nvPr>
            <p:ph type="body" sz="quarter" idx="21"/>
          </p:nvPr>
        </p:nvSpPr>
        <p:spPr>
          <a:xfrm>
            <a:off x="331525" y="1340692"/>
            <a:ext cx="5733015" cy="320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defRPr>
            </a:lvl1pPr>
          </a:lstStyle>
          <a:p>
            <a:r>
              <a:rPr lang="en-US" noProof="0"/>
              <a:t>Click icon to add picture</a:t>
            </a:r>
          </a:p>
        </p:txBody>
      </p:sp>
      <p:sp>
        <p:nvSpPr>
          <p:cNvPr id="5" name="Footer Placeholder 1">
            <a:extLst>
              <a:ext uri="{FF2B5EF4-FFF2-40B4-BE49-F238E27FC236}">
                <a16:creationId xmlns:a16="http://schemas.microsoft.com/office/drawing/2014/main" id="{4FF68404-4078-B17F-4813-BA7646121289}"/>
              </a:ext>
            </a:extLst>
          </p:cNvPr>
          <p:cNvSpPr>
            <a:spLocks noGrp="1"/>
          </p:cNvSpPr>
          <p:nvPr>
            <p:ph type="ftr" sz="quarter" idx="25"/>
          </p:nvPr>
        </p:nvSpPr>
        <p:spPr/>
        <p:txBody>
          <a:bodyPr/>
          <a:lstStyle/>
          <a:p>
            <a:endParaRPr lang="en-US"/>
          </a:p>
        </p:txBody>
      </p:sp>
      <p:sp>
        <p:nvSpPr>
          <p:cNvPr id="2" name="Date Placeholder 1">
            <a:extLst>
              <a:ext uri="{FF2B5EF4-FFF2-40B4-BE49-F238E27FC236}">
                <a16:creationId xmlns:a16="http://schemas.microsoft.com/office/drawing/2014/main" id="{04A106B2-2CD7-EE19-12C2-78F07D9B6777}"/>
              </a:ext>
            </a:extLst>
          </p:cNvPr>
          <p:cNvSpPr>
            <a:spLocks noGrp="1"/>
          </p:cNvSpPr>
          <p:nvPr>
            <p:ph type="dt" sz="half" idx="24"/>
          </p:nvPr>
        </p:nvSpPr>
        <p:spPr/>
        <p:txBody>
          <a:bodyPr/>
          <a:lstStyle/>
          <a:p>
            <a:fld id="{88F7F07C-DC53-4D06-80D1-A948E74D6723}" type="datetime1">
              <a:rPr lang="en-US" smtClean="0"/>
              <a:t>3/26/2024</a:t>
            </a:fld>
            <a:endParaRPr lang="en-US"/>
          </a:p>
        </p:txBody>
      </p:sp>
      <p:sp>
        <p:nvSpPr>
          <p:cNvPr id="6" name="Slide Number Placeholder 1">
            <a:extLst>
              <a:ext uri="{FF2B5EF4-FFF2-40B4-BE49-F238E27FC236}">
                <a16:creationId xmlns:a16="http://schemas.microsoft.com/office/drawing/2014/main" id="{61A13D38-194B-6B72-337E-FE468EF85BF3}"/>
              </a:ext>
            </a:extLst>
          </p:cNvPr>
          <p:cNvSpPr>
            <a:spLocks noGrp="1"/>
          </p:cNvSpPr>
          <p:nvPr>
            <p:ph type="sldNum" sz="quarter" idx="26"/>
          </p:nvPr>
        </p:nvSpPr>
        <p:spPr/>
        <p:txBody>
          <a:bodyPr/>
          <a:lstStyle/>
          <a:p>
            <a:fld id="{6B54B0F7-55DD-40D6-B7F4-70B586885C0B}" type="slidenum">
              <a:rPr lang="en-US" smtClean="0"/>
              <a:pPr/>
              <a:t>‹#›</a:t>
            </a:fld>
            <a:endParaRPr lang="en-US"/>
          </a:p>
        </p:txBody>
      </p:sp>
      <p:grpSp>
        <p:nvGrpSpPr>
          <p:cNvPr id="16" name="Instructions">
            <a:extLst>
              <a:ext uri="{FF2B5EF4-FFF2-40B4-BE49-F238E27FC236}">
                <a16:creationId xmlns:a16="http://schemas.microsoft.com/office/drawing/2014/main" id="{ABA3C9AA-4A9A-DB51-37BD-EA1C495B1C51}"/>
              </a:ext>
            </a:extLst>
          </p:cNvPr>
          <p:cNvGrpSpPr/>
          <p:nvPr userDrawn="1"/>
        </p:nvGrpSpPr>
        <p:grpSpPr>
          <a:xfrm>
            <a:off x="9179892" y="699694"/>
            <a:ext cx="2492377" cy="3308598"/>
            <a:chOff x="9179892" y="699694"/>
            <a:chExt cx="2492377" cy="3308598"/>
          </a:xfrm>
        </p:grpSpPr>
        <p:cxnSp>
          <p:nvCxnSpPr>
            <p:cNvPr id="10" name="Straight Arrow Connector 9">
              <a:extLst>
                <a:ext uri="{FF2B5EF4-FFF2-40B4-BE49-F238E27FC236}">
                  <a16:creationId xmlns:a16="http://schemas.microsoft.com/office/drawing/2014/main" id="{2FDC70AA-3EDA-E09E-37DA-F5EF20406DAF}"/>
                </a:ext>
              </a:extLst>
            </p:cNvPr>
            <p:cNvCxnSpPr>
              <a:cxnSpLocks/>
            </p:cNvCxnSpPr>
            <p:nvPr userDrawn="1"/>
          </p:nvCxnSpPr>
          <p:spPr>
            <a:xfrm flipH="1">
              <a:off x="9179892" y="815209"/>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B89D67-050E-49E1-96D2-EC4ACA0C6259}"/>
                </a:ext>
              </a:extLst>
            </p:cNvPr>
            <p:cNvSpPr txBox="1"/>
            <p:nvPr userDrawn="1"/>
          </p:nvSpPr>
          <p:spPr>
            <a:xfrm>
              <a:off x="9886077" y="699694"/>
              <a:ext cx="1786192" cy="330859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endParaRPr lang="en-US" sz="1100" dirty="0"/>
            </a:p>
            <a:p>
              <a:endParaRPr lang="en-US" sz="1100" dirty="0"/>
            </a:p>
            <a:p>
              <a:endParaRPr lang="en-US" sz="1100" dirty="0"/>
            </a:p>
            <a:p>
              <a:endParaRPr lang="en-US" sz="1100" dirty="0"/>
            </a:p>
          </p:txBody>
        </p:sp>
        <p:pic>
          <p:nvPicPr>
            <p:cNvPr id="12" name="Picture 11">
              <a:extLst>
                <a:ext uri="{FF2B5EF4-FFF2-40B4-BE49-F238E27FC236}">
                  <a16:creationId xmlns:a16="http://schemas.microsoft.com/office/drawing/2014/main" id="{30D7A664-F7B8-D5D5-8A4F-F3A4C380354A}"/>
                </a:ext>
              </a:extLst>
            </p:cNvPr>
            <p:cNvPicPr>
              <a:picLocks noChangeAspect="1"/>
            </p:cNvPicPr>
            <p:nvPr userDrawn="1"/>
          </p:nvPicPr>
          <p:blipFill>
            <a:blip r:embed="rId2"/>
            <a:stretch>
              <a:fillRect/>
            </a:stretch>
          </p:blipFill>
          <p:spPr>
            <a:xfrm>
              <a:off x="10125349" y="3183019"/>
              <a:ext cx="371475" cy="752475"/>
            </a:xfrm>
            <a:prstGeom prst="rect">
              <a:avLst/>
            </a:prstGeom>
          </p:spPr>
        </p:pic>
      </p:grpSp>
      <p:grpSp>
        <p:nvGrpSpPr>
          <p:cNvPr id="9" name="Instructions">
            <a:extLst>
              <a:ext uri="{FF2B5EF4-FFF2-40B4-BE49-F238E27FC236}">
                <a16:creationId xmlns:a16="http://schemas.microsoft.com/office/drawing/2014/main" id="{41AC555D-8DED-B330-BFBC-099608835915}"/>
              </a:ext>
            </a:extLst>
          </p:cNvPr>
          <p:cNvGrpSpPr/>
          <p:nvPr userDrawn="1"/>
        </p:nvGrpSpPr>
        <p:grpSpPr>
          <a:xfrm>
            <a:off x="-2406215" y="1340692"/>
            <a:ext cx="2379442" cy="2292935"/>
            <a:chOff x="-2406215" y="1340692"/>
            <a:chExt cx="2379442" cy="2292935"/>
          </a:xfrm>
        </p:grpSpPr>
        <p:cxnSp>
          <p:nvCxnSpPr>
            <p:cNvPr id="13" name="Straight Arrow Connector 12">
              <a:extLst>
                <a:ext uri="{FF2B5EF4-FFF2-40B4-BE49-F238E27FC236}">
                  <a16:creationId xmlns:a16="http://schemas.microsoft.com/office/drawing/2014/main" id="{54AFC5D9-0509-B208-F192-884C9DC2CD51}"/>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11">
              <a:extLst>
                <a:ext uri="{FF2B5EF4-FFF2-40B4-BE49-F238E27FC236}">
                  <a16:creationId xmlns:a16="http://schemas.microsoft.com/office/drawing/2014/main" id="{4700FD40-41D2-41B9-12AC-4CE0867153E1}"/>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pic>
          <p:nvPicPr>
            <p:cNvPr id="7" name="Picture 13">
              <a:extLst>
                <a:ext uri="{FF2B5EF4-FFF2-40B4-BE49-F238E27FC236}">
                  <a16:creationId xmlns:a16="http://schemas.microsoft.com/office/drawing/2014/main" id="{2EAB7566-1DEC-79D3-622E-1E98EDD62A0F}"/>
                </a:ext>
              </a:extLst>
            </p:cNvPr>
            <p:cNvPicPr>
              <a:picLocks noChangeAspect="1"/>
            </p:cNvPicPr>
            <p:nvPr userDrawn="1"/>
          </p:nvPicPr>
          <p:blipFill>
            <a:blip r:embed="rId3"/>
            <a:stretch>
              <a:fillRect/>
            </a:stretch>
          </p:blipFill>
          <p:spPr>
            <a:xfrm>
              <a:off x="-2284295" y="2663190"/>
              <a:ext cx="640080" cy="780098"/>
            </a:xfrm>
            <a:prstGeom prst="rect">
              <a:avLst/>
            </a:prstGeom>
          </p:spPr>
        </p:pic>
      </p:grpSp>
    </p:spTree>
    <p:extLst>
      <p:ext uri="{BB962C8B-B14F-4D97-AF65-F5344CB8AC3E}">
        <p14:creationId xmlns:p14="http://schemas.microsoft.com/office/powerpoint/2010/main" val="2020872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331200" y="289130"/>
            <a:ext cx="4028251" cy="720000"/>
          </a:xfrm>
        </p:spPr>
        <p:txBody>
          <a:bodyPr/>
          <a:lstStyle/>
          <a:p>
            <a:r>
              <a:rPr lang="en-US"/>
              <a:t>Click to edit Master title style</a:t>
            </a:r>
            <a:endParaRPr lang="en-US" dirty="0"/>
          </a:p>
        </p:txBody>
      </p:sp>
      <p:sp>
        <p:nvSpPr>
          <p:cNvPr id="19" name="Subtitle 1">
            <a:extLst>
              <a:ext uri="{FF2B5EF4-FFF2-40B4-BE49-F238E27FC236}">
                <a16:creationId xmlns:a16="http://schemas.microsoft.com/office/drawing/2014/main" id="{AF3408D4-3F1B-42DA-9498-07BBCDC902FD}"/>
              </a:ext>
            </a:extLst>
          </p:cNvPr>
          <p:cNvSpPr>
            <a:spLocks noGrp="1"/>
          </p:cNvSpPr>
          <p:nvPr>
            <p:ph type="body" sz="quarter" idx="22"/>
          </p:nvPr>
        </p:nvSpPr>
        <p:spPr>
          <a:xfrm>
            <a:off x="333731" y="1071318"/>
            <a:ext cx="4027926"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8" name="Text placeholder 1">
            <a:extLst>
              <a:ext uri="{FF2B5EF4-FFF2-40B4-BE49-F238E27FC236}">
                <a16:creationId xmlns:a16="http://schemas.microsoft.com/office/drawing/2014/main" id="{3972CF1A-7155-4C76-B467-0170E3D53FE5}"/>
              </a:ext>
            </a:extLst>
          </p:cNvPr>
          <p:cNvSpPr>
            <a:spLocks noGrp="1"/>
          </p:cNvSpPr>
          <p:nvPr>
            <p:ph type="body" sz="quarter" idx="21"/>
          </p:nvPr>
        </p:nvSpPr>
        <p:spPr>
          <a:xfrm>
            <a:off x="331526" y="1340692"/>
            <a:ext cx="4027926" cy="320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defRPr>
            </a:lvl1pPr>
          </a:lstStyle>
          <a:p>
            <a:r>
              <a:rPr lang="en-US" noProof="0"/>
              <a:t>Click icon to add picture</a:t>
            </a:r>
          </a:p>
        </p:txBody>
      </p:sp>
      <p:sp>
        <p:nvSpPr>
          <p:cNvPr id="7" name="Footer Placeholder 1">
            <a:extLst>
              <a:ext uri="{FF2B5EF4-FFF2-40B4-BE49-F238E27FC236}">
                <a16:creationId xmlns:a16="http://schemas.microsoft.com/office/drawing/2014/main" id="{095A22C1-24A2-A92E-6374-B63F25599193}"/>
              </a:ext>
            </a:extLst>
          </p:cNvPr>
          <p:cNvSpPr>
            <a:spLocks noGrp="1"/>
          </p:cNvSpPr>
          <p:nvPr>
            <p:ph type="ftr" sz="quarter" idx="26"/>
          </p:nvPr>
        </p:nvSpPr>
        <p:spPr/>
        <p:txBody>
          <a:bodyPr/>
          <a:lstStyle/>
          <a:p>
            <a:endParaRPr lang="en-US"/>
          </a:p>
        </p:txBody>
      </p:sp>
      <p:sp>
        <p:nvSpPr>
          <p:cNvPr id="3" name="Date Placeholder 1">
            <a:extLst>
              <a:ext uri="{FF2B5EF4-FFF2-40B4-BE49-F238E27FC236}">
                <a16:creationId xmlns:a16="http://schemas.microsoft.com/office/drawing/2014/main" id="{D39ACA39-4BC7-5AC4-76B9-B56A48A55BBF}"/>
              </a:ext>
            </a:extLst>
          </p:cNvPr>
          <p:cNvSpPr>
            <a:spLocks noGrp="1"/>
          </p:cNvSpPr>
          <p:nvPr>
            <p:ph type="dt" sz="half" idx="25"/>
          </p:nvPr>
        </p:nvSpPr>
        <p:spPr/>
        <p:txBody>
          <a:bodyPr/>
          <a:lstStyle/>
          <a:p>
            <a:fld id="{C6221E78-C61D-4519-9444-12774D24BC5B}" type="datetime1">
              <a:rPr lang="en-US" smtClean="0"/>
              <a:t>3/26/2024</a:t>
            </a:fld>
            <a:endParaRPr lang="en-US"/>
          </a:p>
        </p:txBody>
      </p:sp>
      <p:sp>
        <p:nvSpPr>
          <p:cNvPr id="8" name="Slide Number Placeholder 1">
            <a:extLst>
              <a:ext uri="{FF2B5EF4-FFF2-40B4-BE49-F238E27FC236}">
                <a16:creationId xmlns:a16="http://schemas.microsoft.com/office/drawing/2014/main" id="{735421E6-F36E-183E-5372-92ED31FF8258}"/>
              </a:ext>
            </a:extLst>
          </p:cNvPr>
          <p:cNvSpPr>
            <a:spLocks noGrp="1"/>
          </p:cNvSpPr>
          <p:nvPr>
            <p:ph type="sldNum" sz="quarter" idx="27"/>
          </p:nvPr>
        </p:nvSpPr>
        <p:spPr/>
        <p:txBody>
          <a:bodyPr/>
          <a:lstStyle/>
          <a:p>
            <a:fld id="{6B54B0F7-55DD-40D6-B7F4-70B586885C0B}" type="slidenum">
              <a:rPr lang="en-US" smtClean="0"/>
              <a:pPr/>
              <a:t>‹#›</a:t>
            </a:fld>
            <a:endParaRPr lang="en-US"/>
          </a:p>
        </p:txBody>
      </p:sp>
      <p:grpSp>
        <p:nvGrpSpPr>
          <p:cNvPr id="4" name="Instructions">
            <a:extLst>
              <a:ext uri="{FF2B5EF4-FFF2-40B4-BE49-F238E27FC236}">
                <a16:creationId xmlns:a16="http://schemas.microsoft.com/office/drawing/2014/main" id="{809E6900-66B7-80E4-6664-8673F41622D1}"/>
              </a:ext>
            </a:extLst>
          </p:cNvPr>
          <p:cNvGrpSpPr/>
          <p:nvPr userDrawn="1"/>
        </p:nvGrpSpPr>
        <p:grpSpPr>
          <a:xfrm>
            <a:off x="9179892" y="699694"/>
            <a:ext cx="2492377" cy="3308598"/>
            <a:chOff x="9179892" y="699694"/>
            <a:chExt cx="2492377" cy="3308598"/>
          </a:xfrm>
        </p:grpSpPr>
        <p:cxnSp>
          <p:nvCxnSpPr>
            <p:cNvPr id="11" name="Straight Arrow Connector 10">
              <a:extLst>
                <a:ext uri="{FF2B5EF4-FFF2-40B4-BE49-F238E27FC236}">
                  <a16:creationId xmlns:a16="http://schemas.microsoft.com/office/drawing/2014/main" id="{464C487A-2A9F-28DF-404A-8EFD1275930B}"/>
                </a:ext>
              </a:extLst>
            </p:cNvPr>
            <p:cNvCxnSpPr>
              <a:cxnSpLocks/>
            </p:cNvCxnSpPr>
            <p:nvPr userDrawn="1"/>
          </p:nvCxnSpPr>
          <p:spPr>
            <a:xfrm flipH="1">
              <a:off x="9179892" y="815209"/>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29DF91-049D-4FF2-90D8-A2C87B795C9F}"/>
                </a:ext>
              </a:extLst>
            </p:cNvPr>
            <p:cNvSpPr txBox="1"/>
            <p:nvPr userDrawn="1"/>
          </p:nvSpPr>
          <p:spPr>
            <a:xfrm>
              <a:off x="9886077" y="699694"/>
              <a:ext cx="1786192" cy="330859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endParaRPr lang="en-US" sz="1100" dirty="0"/>
            </a:p>
            <a:p>
              <a:endParaRPr lang="en-US" sz="1100" dirty="0"/>
            </a:p>
            <a:p>
              <a:endParaRPr lang="en-US" sz="1100" dirty="0"/>
            </a:p>
            <a:p>
              <a:endParaRPr lang="en-US" sz="1100" dirty="0"/>
            </a:p>
          </p:txBody>
        </p:sp>
        <p:pic>
          <p:nvPicPr>
            <p:cNvPr id="15" name="Picture 14">
              <a:extLst>
                <a:ext uri="{FF2B5EF4-FFF2-40B4-BE49-F238E27FC236}">
                  <a16:creationId xmlns:a16="http://schemas.microsoft.com/office/drawing/2014/main" id="{2D7843C4-A099-85B8-E1F9-B9852AE71267}"/>
                </a:ext>
              </a:extLst>
            </p:cNvPr>
            <p:cNvPicPr>
              <a:picLocks noChangeAspect="1"/>
            </p:cNvPicPr>
            <p:nvPr userDrawn="1"/>
          </p:nvPicPr>
          <p:blipFill>
            <a:blip r:embed="rId2"/>
            <a:stretch>
              <a:fillRect/>
            </a:stretch>
          </p:blipFill>
          <p:spPr>
            <a:xfrm>
              <a:off x="10125349" y="3183019"/>
              <a:ext cx="371475" cy="752475"/>
            </a:xfrm>
            <a:prstGeom prst="rect">
              <a:avLst/>
            </a:prstGeom>
          </p:spPr>
        </p:pic>
      </p:grpSp>
      <p:grpSp>
        <p:nvGrpSpPr>
          <p:cNvPr id="6" name="Instructions">
            <a:extLst>
              <a:ext uri="{FF2B5EF4-FFF2-40B4-BE49-F238E27FC236}">
                <a16:creationId xmlns:a16="http://schemas.microsoft.com/office/drawing/2014/main" id="{A633F9AC-CF38-3591-62FB-8D87A9ED795E}"/>
              </a:ext>
            </a:extLst>
          </p:cNvPr>
          <p:cNvGrpSpPr/>
          <p:nvPr userDrawn="1"/>
        </p:nvGrpSpPr>
        <p:grpSpPr>
          <a:xfrm>
            <a:off x="-2406215" y="1340692"/>
            <a:ext cx="2379442" cy="2292935"/>
            <a:chOff x="-2406215" y="1340692"/>
            <a:chExt cx="2379442" cy="2292935"/>
          </a:xfrm>
        </p:grpSpPr>
        <p:cxnSp>
          <p:nvCxnSpPr>
            <p:cNvPr id="10" name="Straight Arrow Connector 9">
              <a:extLst>
                <a:ext uri="{FF2B5EF4-FFF2-40B4-BE49-F238E27FC236}">
                  <a16:creationId xmlns:a16="http://schemas.microsoft.com/office/drawing/2014/main" id="{AE53CFE5-5EB4-CAFF-4DEF-65738D73A976}"/>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1">
              <a:extLst>
                <a:ext uri="{FF2B5EF4-FFF2-40B4-BE49-F238E27FC236}">
                  <a16:creationId xmlns:a16="http://schemas.microsoft.com/office/drawing/2014/main" id="{0D64B342-3BD4-11AF-1249-91F94251C507}"/>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pic>
          <p:nvPicPr>
            <p:cNvPr id="14" name="Picture 13">
              <a:extLst>
                <a:ext uri="{FF2B5EF4-FFF2-40B4-BE49-F238E27FC236}">
                  <a16:creationId xmlns:a16="http://schemas.microsoft.com/office/drawing/2014/main" id="{C94780BF-50D9-65EB-4A75-7A66361F2B73}"/>
                </a:ext>
              </a:extLst>
            </p:cNvPr>
            <p:cNvPicPr>
              <a:picLocks noChangeAspect="1"/>
            </p:cNvPicPr>
            <p:nvPr userDrawn="1"/>
          </p:nvPicPr>
          <p:blipFill>
            <a:blip r:embed="rId3"/>
            <a:stretch>
              <a:fillRect/>
            </a:stretch>
          </p:blipFill>
          <p:spPr>
            <a:xfrm>
              <a:off x="-2284295" y="2663190"/>
              <a:ext cx="640080" cy="780098"/>
            </a:xfrm>
            <a:prstGeom prst="rect">
              <a:avLst/>
            </a:prstGeom>
          </p:spPr>
        </p:pic>
      </p:grpSp>
    </p:spTree>
    <p:extLst>
      <p:ext uri="{BB962C8B-B14F-4D97-AF65-F5344CB8AC3E}">
        <p14:creationId xmlns:p14="http://schemas.microsoft.com/office/powerpoint/2010/main" val="2096045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two columns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80DD-522E-15F3-7C7C-1ED7FE2F93C0}"/>
              </a:ext>
            </a:extLst>
          </p:cNvPr>
          <p:cNvSpPr>
            <a:spLocks noGrp="1"/>
          </p:cNvSpPr>
          <p:nvPr>
            <p:ph type="title"/>
          </p:nvPr>
        </p:nvSpPr>
        <p:spPr/>
        <p:txBody>
          <a:bodyPr/>
          <a:lstStyle/>
          <a:p>
            <a:r>
              <a:rPr lang="en-US"/>
              <a:t>Click to edit Master title style</a:t>
            </a:r>
            <a:endParaRPr lang="en-US" dirty="0"/>
          </a:p>
        </p:txBody>
      </p:sp>
      <p:sp>
        <p:nvSpPr>
          <p:cNvPr id="6" name="Subtitle 1">
            <a:extLst>
              <a:ext uri="{FF2B5EF4-FFF2-40B4-BE49-F238E27FC236}">
                <a16:creationId xmlns:a16="http://schemas.microsoft.com/office/drawing/2014/main" id="{EB4E48BE-B935-323D-EA39-C821EE1437F8}"/>
              </a:ext>
            </a:extLst>
          </p:cNvPr>
          <p:cNvSpPr>
            <a:spLocks noGrp="1"/>
          </p:cNvSpPr>
          <p:nvPr>
            <p:ph type="body" sz="quarter" idx="1"/>
          </p:nvPr>
        </p:nvSpPr>
        <p:spPr>
          <a:xfrm>
            <a:off x="333730" y="1071318"/>
            <a:ext cx="8478000"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8" name="Content Placeholder 1">
            <a:extLst>
              <a:ext uri="{FF2B5EF4-FFF2-40B4-BE49-F238E27FC236}">
                <a16:creationId xmlns:a16="http://schemas.microsoft.com/office/drawing/2014/main" id="{5F7EDA8B-6FF9-744E-91CD-1538C781023E}"/>
              </a:ext>
            </a:extLst>
          </p:cNvPr>
          <p:cNvSpPr>
            <a:spLocks noGrp="1"/>
          </p:cNvSpPr>
          <p:nvPr>
            <p:ph sz="quarter" idx="2"/>
          </p:nvPr>
        </p:nvSpPr>
        <p:spPr>
          <a:xfrm>
            <a:off x="331788" y="1349375"/>
            <a:ext cx="4114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D027E88-95FA-9A56-29EC-9196E6F94EA6}"/>
              </a:ext>
            </a:extLst>
          </p:cNvPr>
          <p:cNvSpPr>
            <a:spLocks noGrp="1"/>
          </p:cNvSpPr>
          <p:nvPr>
            <p:ph sz="quarter" idx="3"/>
          </p:nvPr>
        </p:nvSpPr>
        <p:spPr>
          <a:xfrm>
            <a:off x="4696930" y="1348950"/>
            <a:ext cx="4114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1">
            <a:extLst>
              <a:ext uri="{FF2B5EF4-FFF2-40B4-BE49-F238E27FC236}">
                <a16:creationId xmlns:a16="http://schemas.microsoft.com/office/drawing/2014/main" id="{740DB84D-8489-0AC0-2629-B21104954DC4}"/>
              </a:ext>
            </a:extLst>
          </p:cNvPr>
          <p:cNvSpPr>
            <a:spLocks noGrp="1"/>
          </p:cNvSpPr>
          <p:nvPr>
            <p:ph type="ftr" sz="quarter" idx="26"/>
          </p:nvPr>
        </p:nvSpPr>
        <p:spPr/>
        <p:txBody>
          <a:bodyPr/>
          <a:lstStyle/>
          <a:p>
            <a:endParaRPr lang="en-US"/>
          </a:p>
        </p:txBody>
      </p:sp>
      <p:sp>
        <p:nvSpPr>
          <p:cNvPr id="7" name="Date Placeholder 1">
            <a:extLst>
              <a:ext uri="{FF2B5EF4-FFF2-40B4-BE49-F238E27FC236}">
                <a16:creationId xmlns:a16="http://schemas.microsoft.com/office/drawing/2014/main" id="{D8D04389-FFAB-E750-9515-20B585BA073B}"/>
              </a:ext>
            </a:extLst>
          </p:cNvPr>
          <p:cNvSpPr>
            <a:spLocks noGrp="1"/>
          </p:cNvSpPr>
          <p:nvPr>
            <p:ph type="dt" sz="half" idx="25"/>
          </p:nvPr>
        </p:nvSpPr>
        <p:spPr/>
        <p:txBody>
          <a:bodyPr/>
          <a:lstStyle/>
          <a:p>
            <a:fld id="{237B8ADC-306B-47E1-AE00-211124872DC5}" type="datetime1">
              <a:rPr lang="en-US" smtClean="0"/>
              <a:t>3/26/2024</a:t>
            </a:fld>
            <a:endParaRPr lang="en-US"/>
          </a:p>
        </p:txBody>
      </p:sp>
      <p:sp>
        <p:nvSpPr>
          <p:cNvPr id="11" name="Slide Number Placeholder 1">
            <a:extLst>
              <a:ext uri="{FF2B5EF4-FFF2-40B4-BE49-F238E27FC236}">
                <a16:creationId xmlns:a16="http://schemas.microsoft.com/office/drawing/2014/main" id="{096014C3-F39F-A66A-38F8-AC73717AC38C}"/>
              </a:ext>
            </a:extLst>
          </p:cNvPr>
          <p:cNvSpPr>
            <a:spLocks noGrp="1"/>
          </p:cNvSpPr>
          <p:nvPr>
            <p:ph type="sldNum" sz="quarter" idx="27"/>
          </p:nvPr>
        </p:nvSpPr>
        <p:spPr/>
        <p:txBody>
          <a:bodyPr/>
          <a:lstStyle/>
          <a:p>
            <a:fld id="{6B54B0F7-55DD-40D6-B7F4-70B586885C0B}" type="slidenum">
              <a:rPr lang="en-US" smtClean="0"/>
              <a:pPr/>
              <a:t>‹#›</a:t>
            </a:fld>
            <a:endParaRPr lang="en-US"/>
          </a:p>
        </p:txBody>
      </p:sp>
      <p:grpSp>
        <p:nvGrpSpPr>
          <p:cNvPr id="4" name="Instructions">
            <a:extLst>
              <a:ext uri="{FF2B5EF4-FFF2-40B4-BE49-F238E27FC236}">
                <a16:creationId xmlns:a16="http://schemas.microsoft.com/office/drawing/2014/main" id="{83054C12-17C0-F02F-98E5-B038270E9674}"/>
              </a:ext>
            </a:extLst>
          </p:cNvPr>
          <p:cNvGrpSpPr/>
          <p:nvPr userDrawn="1"/>
        </p:nvGrpSpPr>
        <p:grpSpPr>
          <a:xfrm>
            <a:off x="-2406215" y="1340692"/>
            <a:ext cx="2379442" cy="2292935"/>
            <a:chOff x="-2406215" y="1340692"/>
            <a:chExt cx="2379442" cy="2292935"/>
          </a:xfrm>
        </p:grpSpPr>
        <p:cxnSp>
          <p:nvCxnSpPr>
            <p:cNvPr id="3" name="Straight Arrow Connector 2">
              <a:extLst>
                <a:ext uri="{FF2B5EF4-FFF2-40B4-BE49-F238E27FC236}">
                  <a16:creationId xmlns:a16="http://schemas.microsoft.com/office/drawing/2014/main" id="{81C7E68E-FF0E-A7A3-8149-C3A03C12C863}"/>
                </a:ext>
                <a:ext uri="{C183D7F6-B498-43B3-948B-1728B52AA6E4}">
                  <adec:decorative xmlns:adec="http://schemas.microsoft.com/office/drawing/2017/decorative" val="1"/>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E4427DB-117C-0F68-78BD-3435E3AD20DF}"/>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pic>
          <p:nvPicPr>
            <p:cNvPr id="13" name="Picture 13">
              <a:extLst>
                <a:ext uri="{FF2B5EF4-FFF2-40B4-BE49-F238E27FC236}">
                  <a16:creationId xmlns:a16="http://schemas.microsoft.com/office/drawing/2014/main" id="{D86C84E7-B573-5C31-8D93-B1E50E026C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4295" y="2663190"/>
              <a:ext cx="640080" cy="780098"/>
            </a:xfrm>
            <a:prstGeom prst="rect">
              <a:avLst/>
            </a:prstGeom>
          </p:spPr>
        </p:pic>
      </p:grpSp>
    </p:spTree>
    <p:extLst>
      <p:ext uri="{BB962C8B-B14F-4D97-AF65-F5344CB8AC3E}">
        <p14:creationId xmlns:p14="http://schemas.microsoft.com/office/powerpoint/2010/main" val="3689822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en-US"/>
              <a:t>Click to edit Master title style</a:t>
            </a:r>
            <a:endParaRPr lang="en-US" dirty="0"/>
          </a:p>
        </p:txBody>
      </p:sp>
      <p:sp>
        <p:nvSpPr>
          <p:cNvPr id="16" name="Subtitle 1">
            <a:extLst>
              <a:ext uri="{FF2B5EF4-FFF2-40B4-BE49-F238E27FC236}">
                <a16:creationId xmlns:a16="http://schemas.microsoft.com/office/drawing/2014/main" id="{EA9ADB2A-333D-4D22-950C-E486581F2E3D}"/>
              </a:ext>
            </a:extLst>
          </p:cNvPr>
          <p:cNvSpPr>
            <a:spLocks noGrp="1"/>
          </p:cNvSpPr>
          <p:nvPr>
            <p:ph type="body" sz="quarter" idx="51"/>
          </p:nvPr>
        </p:nvSpPr>
        <p:spPr>
          <a:xfrm>
            <a:off x="333730" y="1071318"/>
            <a:ext cx="8485200"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8" name="Text placeholder 0">
            <a:extLst>
              <a:ext uri="{FF2B5EF4-FFF2-40B4-BE49-F238E27FC236}">
                <a16:creationId xmlns:a16="http://schemas.microsoft.com/office/drawing/2014/main" id="{B88BFE2C-28A1-438A-960B-E93F4C5FF58C}"/>
              </a:ext>
            </a:extLst>
          </p:cNvPr>
          <p:cNvSpPr>
            <a:spLocks noGrp="1"/>
          </p:cNvSpPr>
          <p:nvPr>
            <p:ph type="body" sz="quarter" idx="43"/>
          </p:nvPr>
        </p:nvSpPr>
        <p:spPr>
          <a:xfrm>
            <a:off x="331200" y="1341758"/>
            <a:ext cx="4028576" cy="187185"/>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4" name="Picture Placeholder 1">
            <a:extLst>
              <a:ext uri="{FF2B5EF4-FFF2-40B4-BE49-F238E27FC236}">
                <a16:creationId xmlns:a16="http://schemas.microsoft.com/office/drawing/2014/main" id="{D04D9ECA-57E3-42D4-AB59-AFDFC4994F90}"/>
              </a:ext>
            </a:extLst>
          </p:cNvPr>
          <p:cNvSpPr>
            <a:spLocks noGrp="1"/>
          </p:cNvSpPr>
          <p:nvPr>
            <p:ph type="pic" sz="quarter" idx="45"/>
          </p:nvPr>
        </p:nvSpPr>
        <p:spPr>
          <a:xfrm>
            <a:off x="333730" y="1589370"/>
            <a:ext cx="1755419" cy="2892689"/>
          </a:xfrm>
        </p:spPr>
        <p:txBody>
          <a:bodyPr>
            <a:noAutofit/>
          </a:bodyPr>
          <a:lstStyle>
            <a:lvl1pPr>
              <a:defRPr>
                <a:noFill/>
              </a:defRPr>
            </a:lvl1pPr>
          </a:lstStyle>
          <a:p>
            <a:r>
              <a:rPr lang="en-US" noProof="0"/>
              <a:t>Click icon to add picture</a:t>
            </a:r>
            <a:endParaRPr lang="en-US" noProof="0" dirty="0"/>
          </a:p>
        </p:txBody>
      </p:sp>
      <p:sp>
        <p:nvSpPr>
          <p:cNvPr id="20" name="Text placeholder 1">
            <a:extLst>
              <a:ext uri="{FF2B5EF4-FFF2-40B4-BE49-F238E27FC236}">
                <a16:creationId xmlns:a16="http://schemas.microsoft.com/office/drawing/2014/main" id="{53DFB714-75E9-40A1-A9E1-32341A0AB2F9}"/>
              </a:ext>
            </a:extLst>
          </p:cNvPr>
          <p:cNvSpPr>
            <a:spLocks noGrp="1"/>
          </p:cNvSpPr>
          <p:nvPr>
            <p:ph type="body" sz="quarter" idx="47"/>
          </p:nvPr>
        </p:nvSpPr>
        <p:spPr>
          <a:xfrm>
            <a:off x="2301373" y="1589370"/>
            <a:ext cx="2058403" cy="2892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67A3D333-F7E4-4D2F-8B90-78E621A65ABB}"/>
              </a:ext>
            </a:extLst>
          </p:cNvPr>
          <p:cNvSpPr>
            <a:spLocks noGrp="1"/>
          </p:cNvSpPr>
          <p:nvPr>
            <p:ph type="body" sz="quarter" idx="44"/>
          </p:nvPr>
        </p:nvSpPr>
        <p:spPr>
          <a:xfrm>
            <a:off x="4571999" y="1341758"/>
            <a:ext cx="4021283" cy="187185"/>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5" name="Picture Placeholder 2">
            <a:extLst>
              <a:ext uri="{FF2B5EF4-FFF2-40B4-BE49-F238E27FC236}">
                <a16:creationId xmlns:a16="http://schemas.microsoft.com/office/drawing/2014/main" id="{A4ACE33E-54EC-45BB-A1EF-BC5E84D636CA}"/>
              </a:ext>
            </a:extLst>
          </p:cNvPr>
          <p:cNvSpPr>
            <a:spLocks noGrp="1"/>
          </p:cNvSpPr>
          <p:nvPr>
            <p:ph type="pic" sz="quarter" idx="46"/>
          </p:nvPr>
        </p:nvSpPr>
        <p:spPr>
          <a:xfrm>
            <a:off x="4572000" y="1589370"/>
            <a:ext cx="1755419" cy="2892689"/>
          </a:xfrm>
        </p:spPr>
        <p:txBody>
          <a:bodyPr>
            <a:noAutofit/>
          </a:bodyPr>
          <a:lstStyle>
            <a:lvl1pPr>
              <a:defRPr>
                <a:noFill/>
              </a:defRPr>
            </a:lvl1pPr>
          </a:lstStyle>
          <a:p>
            <a:r>
              <a:rPr lang="en-US" noProof="0"/>
              <a:t>Click icon to add picture</a:t>
            </a:r>
          </a:p>
        </p:txBody>
      </p:sp>
      <p:sp>
        <p:nvSpPr>
          <p:cNvPr id="18" name="Text placeholder 3">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589369"/>
            <a:ext cx="2059200" cy="2892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ECC80460-64E4-4D50-7F86-7015B87F37BE}"/>
              </a:ext>
            </a:extLst>
          </p:cNvPr>
          <p:cNvSpPr>
            <a:spLocks noGrp="1"/>
          </p:cNvSpPr>
          <p:nvPr>
            <p:ph type="ftr" sz="quarter" idx="53"/>
          </p:nvPr>
        </p:nvSpPr>
        <p:spPr/>
        <p:txBody>
          <a:bodyPr/>
          <a:lstStyle/>
          <a:p>
            <a:endParaRPr lang="en-US"/>
          </a:p>
        </p:txBody>
      </p:sp>
      <p:sp>
        <p:nvSpPr>
          <p:cNvPr id="3" name="Date Placeholder 1">
            <a:extLst>
              <a:ext uri="{FF2B5EF4-FFF2-40B4-BE49-F238E27FC236}">
                <a16:creationId xmlns:a16="http://schemas.microsoft.com/office/drawing/2014/main" id="{6EF75AFF-7EFD-2D68-1E94-E29F906701FF}"/>
              </a:ext>
            </a:extLst>
          </p:cNvPr>
          <p:cNvSpPr>
            <a:spLocks noGrp="1"/>
          </p:cNvSpPr>
          <p:nvPr>
            <p:ph type="dt" sz="half" idx="52"/>
          </p:nvPr>
        </p:nvSpPr>
        <p:spPr/>
        <p:txBody>
          <a:bodyPr/>
          <a:lstStyle/>
          <a:p>
            <a:fld id="{6A4A7A52-6E2B-4E0A-8C44-3BE76F51DCDD}" type="datetime1">
              <a:rPr lang="en-US" smtClean="0"/>
              <a:t>3/26/2024</a:t>
            </a:fld>
            <a:endParaRPr lang="en-US"/>
          </a:p>
        </p:txBody>
      </p:sp>
      <p:sp>
        <p:nvSpPr>
          <p:cNvPr id="10" name="Slide Number Placeholder 1">
            <a:extLst>
              <a:ext uri="{FF2B5EF4-FFF2-40B4-BE49-F238E27FC236}">
                <a16:creationId xmlns:a16="http://schemas.microsoft.com/office/drawing/2014/main" id="{EE63DC62-3BA9-7A31-2B74-0EADDDB5E992}"/>
              </a:ext>
            </a:extLst>
          </p:cNvPr>
          <p:cNvSpPr>
            <a:spLocks noGrp="1"/>
          </p:cNvSpPr>
          <p:nvPr>
            <p:ph type="sldNum" sz="quarter" idx="54"/>
          </p:nvPr>
        </p:nvSpPr>
        <p:spPr/>
        <p:txBody>
          <a:bodyPr/>
          <a:lstStyle/>
          <a:p>
            <a:fld id="{6B54B0F7-55DD-40D6-B7F4-70B586885C0B}" type="slidenum">
              <a:rPr lang="en-US" smtClean="0"/>
              <a:pPr/>
              <a:t>‹#›</a:t>
            </a:fld>
            <a:endParaRPr lang="en-US"/>
          </a:p>
        </p:txBody>
      </p:sp>
      <p:grpSp>
        <p:nvGrpSpPr>
          <p:cNvPr id="5" name="Instructions">
            <a:extLst>
              <a:ext uri="{FF2B5EF4-FFF2-40B4-BE49-F238E27FC236}">
                <a16:creationId xmlns:a16="http://schemas.microsoft.com/office/drawing/2014/main" id="{9D0C47F1-5DFF-ED2D-E4E0-B6FE9E044D81}"/>
              </a:ext>
            </a:extLst>
          </p:cNvPr>
          <p:cNvGrpSpPr/>
          <p:nvPr userDrawn="1"/>
        </p:nvGrpSpPr>
        <p:grpSpPr>
          <a:xfrm>
            <a:off x="-2436695" y="45636"/>
            <a:ext cx="2364467" cy="5678478"/>
            <a:chOff x="-2436695" y="45636"/>
            <a:chExt cx="2364467" cy="5678478"/>
          </a:xfrm>
        </p:grpSpPr>
        <p:cxnSp>
          <p:nvCxnSpPr>
            <p:cNvPr id="4" name="Straight Arrow Connector 3">
              <a:extLst>
                <a:ext uri="{FF2B5EF4-FFF2-40B4-BE49-F238E27FC236}">
                  <a16:creationId xmlns:a16="http://schemas.microsoft.com/office/drawing/2014/main" id="{135B7BAE-7D45-D7DA-E4FA-22E97A41DE3F}"/>
                </a:ext>
              </a:extLst>
            </p:cNvPr>
            <p:cNvCxnSpPr>
              <a:cxnSpLocks/>
            </p:cNvCxnSpPr>
            <p:nvPr userDrawn="1"/>
          </p:nvCxnSpPr>
          <p:spPr>
            <a:xfrm>
              <a:off x="-571235" y="1916918"/>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A1B3AF-71B5-08D0-4DC5-8D0B98F61425}"/>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12" name="Picture 11">
              <a:extLst>
                <a:ext uri="{FF2B5EF4-FFF2-40B4-BE49-F238E27FC236}">
                  <a16:creationId xmlns:a16="http://schemas.microsoft.com/office/drawing/2014/main" id="{50EEE703-BE44-D658-D3CC-B45589D650CF}"/>
                </a:ext>
              </a:extLst>
            </p:cNvPr>
            <p:cNvPicPr>
              <a:picLocks noChangeAspect="1"/>
            </p:cNvPicPr>
            <p:nvPr userDrawn="1"/>
          </p:nvPicPr>
          <p:blipFill>
            <a:blip r:embed="rId2"/>
            <a:stretch>
              <a:fillRect/>
            </a:stretch>
          </p:blipFill>
          <p:spPr>
            <a:xfrm>
              <a:off x="-2169241" y="2507594"/>
              <a:ext cx="307086" cy="622046"/>
            </a:xfrm>
            <a:prstGeom prst="rect">
              <a:avLst/>
            </a:prstGeom>
          </p:spPr>
        </p:pic>
      </p:grpSp>
    </p:spTree>
    <p:extLst>
      <p:ext uri="{BB962C8B-B14F-4D97-AF65-F5344CB8AC3E}">
        <p14:creationId xmlns:p14="http://schemas.microsoft.com/office/powerpoint/2010/main" val="82881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 uri="{C183D7F6-B498-43B3-948B-1728B52AA6E4}">
                <adec:decorative xmlns:adec="http://schemas.microsoft.com/office/drawing/2017/decorative" val="1"/>
              </a:ext>
            </a:extLst>
          </p:cNvPr>
          <p:cNvSpPr/>
          <p:nvPr userDrawn="1"/>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Title 1">
            <a:extLst>
              <a:ext uri="{FF2B5EF4-FFF2-40B4-BE49-F238E27FC236}">
                <a16:creationId xmlns:a16="http://schemas.microsoft.com/office/drawing/2014/main" id="{C8F4FADB-EEC5-45D2-AA5E-7A0D798F1295}"/>
              </a:ext>
            </a:extLst>
          </p:cNvPr>
          <p:cNvSpPr>
            <a:spLocks noGrp="1"/>
          </p:cNvSpPr>
          <p:nvPr>
            <p:ph type="title"/>
          </p:nvPr>
        </p:nvSpPr>
        <p:spPr>
          <a:xfrm>
            <a:off x="331200" y="289130"/>
            <a:ext cx="2118055" cy="720000"/>
          </a:xfrm>
        </p:spPr>
        <p:txBody>
          <a:bodyPr/>
          <a:lstStyle/>
          <a:p>
            <a:r>
              <a:rPr lang="en-US"/>
              <a:t>Click to edit Master title style</a:t>
            </a:r>
            <a:endParaRPr lang="en-US" dirty="0"/>
          </a:p>
        </p:txBody>
      </p:sp>
      <p:sp>
        <p:nvSpPr>
          <p:cNvPr id="33" name="Subtitle 1">
            <a:extLst>
              <a:ext uri="{FF2B5EF4-FFF2-40B4-BE49-F238E27FC236}">
                <a16:creationId xmlns:a16="http://schemas.microsoft.com/office/drawing/2014/main" id="{47966520-9FD5-42B3-AD18-E492CBBE356F}"/>
              </a:ext>
            </a:extLst>
          </p:cNvPr>
          <p:cNvSpPr>
            <a:spLocks noGrp="1"/>
          </p:cNvSpPr>
          <p:nvPr>
            <p:ph type="body" sz="quarter" idx="51"/>
          </p:nvPr>
        </p:nvSpPr>
        <p:spPr>
          <a:xfrm>
            <a:off x="333730" y="1071318"/>
            <a:ext cx="2116800" cy="430887"/>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0" name="Text placeholder 1">
            <a:extLst>
              <a:ext uri="{FF2B5EF4-FFF2-40B4-BE49-F238E27FC236}">
                <a16:creationId xmlns:a16="http://schemas.microsoft.com/office/drawing/2014/main" id="{4E0BC0F4-D286-4029-9886-E5C53C4FB52B}"/>
              </a:ext>
            </a:extLst>
          </p:cNvPr>
          <p:cNvSpPr>
            <a:spLocks noGrp="1"/>
          </p:cNvSpPr>
          <p:nvPr>
            <p:ph type="body" sz="quarter" idx="21"/>
          </p:nvPr>
        </p:nvSpPr>
        <p:spPr>
          <a:xfrm>
            <a:off x="331526" y="1319303"/>
            <a:ext cx="2116800" cy="3207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Text placeholder 2">
            <a:extLst>
              <a:ext uri="{FF2B5EF4-FFF2-40B4-BE49-F238E27FC236}">
                <a16:creationId xmlns:a16="http://schemas.microsoft.com/office/drawing/2014/main" id="{8D48725B-4307-4BEA-B9C9-15E0592A3B90}"/>
              </a:ext>
            </a:extLst>
          </p:cNvPr>
          <p:cNvSpPr>
            <a:spLocks noGrp="1"/>
          </p:cNvSpPr>
          <p:nvPr>
            <p:ph type="body" sz="quarter" idx="24"/>
          </p:nvPr>
        </p:nvSpPr>
        <p:spPr>
          <a:xfrm>
            <a:off x="3025070" y="289130"/>
            <a:ext cx="883540" cy="2076811"/>
          </a:xfrm>
        </p:spPr>
        <p:txBody>
          <a:bodyPr anchor="t">
            <a:noAutofit/>
          </a:bodyPr>
          <a:lstStyle>
            <a:lvl1pPr algn="r">
              <a:lnSpc>
                <a:spcPct val="110000"/>
              </a:lnSpc>
              <a:defRPr sz="1400" cap="all" baseline="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6" name="Text placeholder 3">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4051561" y="314154"/>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dirty="0"/>
              <a:t>01</a:t>
            </a:r>
          </a:p>
        </p:txBody>
      </p:sp>
      <p:sp>
        <p:nvSpPr>
          <p:cNvPr id="44" name="Picture Placeholder 1">
            <a:extLst>
              <a:ext uri="{FF2B5EF4-FFF2-40B4-BE49-F238E27FC236}">
                <a16:creationId xmlns:a16="http://schemas.microsoft.com/office/drawing/2014/main" id="{6EC29CFA-5793-4C6C-80E1-231B1EAA433C}"/>
              </a:ext>
            </a:extLst>
          </p:cNvPr>
          <p:cNvSpPr>
            <a:spLocks noGrp="1"/>
          </p:cNvSpPr>
          <p:nvPr>
            <p:ph type="pic" sz="quarter" idx="17"/>
          </p:nvPr>
        </p:nvSpPr>
        <p:spPr>
          <a:xfrm>
            <a:off x="4051562" y="1005989"/>
            <a:ext cx="1034787" cy="1364400"/>
          </a:xfrm>
        </p:spPr>
        <p:txBody>
          <a:bodyPr>
            <a:noAutofit/>
          </a:bodyPr>
          <a:lstStyle>
            <a:lvl1pPr>
              <a:defRPr>
                <a:noFill/>
              </a:defRPr>
            </a:lvl1pPr>
          </a:lstStyle>
          <a:p>
            <a:r>
              <a:rPr lang="en-US" noProof="0"/>
              <a:t>Click icon to add picture</a:t>
            </a:r>
            <a:endParaRPr lang="en-US" noProof="0" dirty="0"/>
          </a:p>
        </p:txBody>
      </p:sp>
      <p:sp>
        <p:nvSpPr>
          <p:cNvPr id="47" name="Text placeholder 4">
            <a:extLst>
              <a:ext uri="{FF2B5EF4-FFF2-40B4-BE49-F238E27FC236}">
                <a16:creationId xmlns:a16="http://schemas.microsoft.com/office/drawing/2014/main" id="{87E76F68-620B-4D77-BFEE-041D7315FC2F}"/>
              </a:ext>
            </a:extLst>
          </p:cNvPr>
          <p:cNvSpPr>
            <a:spLocks noGrp="1"/>
          </p:cNvSpPr>
          <p:nvPr>
            <p:ph type="body" sz="quarter" idx="25"/>
          </p:nvPr>
        </p:nvSpPr>
        <p:spPr>
          <a:xfrm>
            <a:off x="4051562" y="2515557"/>
            <a:ext cx="1034787"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4" name="Text placeholder 5">
            <a:extLst>
              <a:ext uri="{FF2B5EF4-FFF2-40B4-BE49-F238E27FC236}">
                <a16:creationId xmlns:a16="http://schemas.microsoft.com/office/drawing/2014/main" id="{EB355F06-F117-4960-9CD2-3296D7197778}"/>
              </a:ext>
            </a:extLst>
          </p:cNvPr>
          <p:cNvSpPr>
            <a:spLocks noGrp="1"/>
          </p:cNvSpPr>
          <p:nvPr>
            <p:ph type="body" sz="quarter" idx="35"/>
          </p:nvPr>
        </p:nvSpPr>
        <p:spPr>
          <a:xfrm>
            <a:off x="4051562"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9" name="Text placeholder 6">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5296499" y="314154"/>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48" name="Picture Placeholder 2">
            <a:extLst>
              <a:ext uri="{FF2B5EF4-FFF2-40B4-BE49-F238E27FC236}">
                <a16:creationId xmlns:a16="http://schemas.microsoft.com/office/drawing/2014/main" id="{59EC3F46-5FB4-498B-9543-7330D6DD4925}"/>
              </a:ext>
            </a:extLst>
          </p:cNvPr>
          <p:cNvSpPr>
            <a:spLocks noGrp="1"/>
          </p:cNvSpPr>
          <p:nvPr>
            <p:ph type="pic" sz="quarter" idx="26"/>
          </p:nvPr>
        </p:nvSpPr>
        <p:spPr>
          <a:xfrm>
            <a:off x="5296499" y="1005989"/>
            <a:ext cx="1034787" cy="1364400"/>
          </a:xfrm>
        </p:spPr>
        <p:txBody>
          <a:bodyPr>
            <a:noAutofit/>
          </a:bodyPr>
          <a:lstStyle>
            <a:lvl1pPr>
              <a:defRPr>
                <a:noFill/>
              </a:defRPr>
            </a:lvl1pPr>
          </a:lstStyle>
          <a:p>
            <a:r>
              <a:rPr lang="en-US" noProof="0"/>
              <a:t>Click icon to add picture</a:t>
            </a:r>
            <a:endParaRPr lang="en-US" noProof="0" dirty="0"/>
          </a:p>
        </p:txBody>
      </p:sp>
      <p:sp>
        <p:nvSpPr>
          <p:cNvPr id="55" name="Text placeholder 7">
            <a:extLst>
              <a:ext uri="{FF2B5EF4-FFF2-40B4-BE49-F238E27FC236}">
                <a16:creationId xmlns:a16="http://schemas.microsoft.com/office/drawing/2014/main" id="{D86CBB7A-9502-4B85-850C-DF2587D4D6E5}"/>
              </a:ext>
            </a:extLst>
          </p:cNvPr>
          <p:cNvSpPr>
            <a:spLocks noGrp="1"/>
          </p:cNvSpPr>
          <p:nvPr>
            <p:ph type="body" sz="quarter" idx="36"/>
          </p:nvPr>
        </p:nvSpPr>
        <p:spPr>
          <a:xfrm>
            <a:off x="5296498"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6" name="Text placeholder 8">
            <a:extLst>
              <a:ext uri="{FF2B5EF4-FFF2-40B4-BE49-F238E27FC236}">
                <a16:creationId xmlns:a16="http://schemas.microsoft.com/office/drawing/2014/main" id="{86544E69-3546-4BEE-9749-1A8EFA7DDE39}"/>
              </a:ext>
            </a:extLst>
          </p:cNvPr>
          <p:cNvSpPr>
            <a:spLocks noGrp="1"/>
          </p:cNvSpPr>
          <p:nvPr>
            <p:ph type="body" sz="quarter" idx="37"/>
          </p:nvPr>
        </p:nvSpPr>
        <p:spPr>
          <a:xfrm>
            <a:off x="5296498"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1" name="Text placeholder 9">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6541435" y="31415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50" name="Picture Placeholder 3">
            <a:extLst>
              <a:ext uri="{FF2B5EF4-FFF2-40B4-BE49-F238E27FC236}">
                <a16:creationId xmlns:a16="http://schemas.microsoft.com/office/drawing/2014/main" id="{B20B9505-236E-4469-A51C-A2C7B71B271C}"/>
              </a:ext>
            </a:extLst>
          </p:cNvPr>
          <p:cNvSpPr>
            <a:spLocks noGrp="1"/>
          </p:cNvSpPr>
          <p:nvPr>
            <p:ph type="pic" sz="quarter" idx="29"/>
          </p:nvPr>
        </p:nvSpPr>
        <p:spPr>
          <a:xfrm>
            <a:off x="6541436" y="1005989"/>
            <a:ext cx="1034787" cy="1364400"/>
          </a:xfrm>
        </p:spPr>
        <p:txBody>
          <a:bodyPr>
            <a:noAutofit/>
          </a:bodyPr>
          <a:lstStyle>
            <a:lvl1pPr>
              <a:defRPr>
                <a:noFill/>
              </a:defRPr>
            </a:lvl1pPr>
          </a:lstStyle>
          <a:p>
            <a:r>
              <a:rPr lang="en-US" noProof="0"/>
              <a:t>Click icon to add picture</a:t>
            </a:r>
          </a:p>
        </p:txBody>
      </p:sp>
      <p:sp>
        <p:nvSpPr>
          <p:cNvPr id="57" name="Text placeholder 10">
            <a:extLst>
              <a:ext uri="{FF2B5EF4-FFF2-40B4-BE49-F238E27FC236}">
                <a16:creationId xmlns:a16="http://schemas.microsoft.com/office/drawing/2014/main" id="{75A5190F-9F87-4BAA-9B38-DA41741440EA}"/>
              </a:ext>
            </a:extLst>
          </p:cNvPr>
          <p:cNvSpPr>
            <a:spLocks noGrp="1"/>
          </p:cNvSpPr>
          <p:nvPr>
            <p:ph type="body" sz="quarter" idx="38"/>
          </p:nvPr>
        </p:nvSpPr>
        <p:spPr>
          <a:xfrm>
            <a:off x="6541433"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8" name="Text placeholder 11">
            <a:extLst>
              <a:ext uri="{FF2B5EF4-FFF2-40B4-BE49-F238E27FC236}">
                <a16:creationId xmlns:a16="http://schemas.microsoft.com/office/drawing/2014/main" id="{FF1BBCD1-8544-421A-85E5-77CA0FA35FE4}"/>
              </a:ext>
            </a:extLst>
          </p:cNvPr>
          <p:cNvSpPr>
            <a:spLocks noGrp="1"/>
          </p:cNvSpPr>
          <p:nvPr>
            <p:ph type="body" sz="quarter" idx="39"/>
          </p:nvPr>
        </p:nvSpPr>
        <p:spPr>
          <a:xfrm>
            <a:off x="6541433"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3" name="Text placeholder 12">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7786372" y="31415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52" name="Picture Placeholder 4">
            <a:extLst>
              <a:ext uri="{FF2B5EF4-FFF2-40B4-BE49-F238E27FC236}">
                <a16:creationId xmlns:a16="http://schemas.microsoft.com/office/drawing/2014/main" id="{C7AF1FA3-8607-484E-960C-0DEC87C8B4B6}"/>
              </a:ext>
            </a:extLst>
          </p:cNvPr>
          <p:cNvSpPr>
            <a:spLocks noGrp="1"/>
          </p:cNvSpPr>
          <p:nvPr>
            <p:ph type="pic" sz="quarter" idx="32"/>
          </p:nvPr>
        </p:nvSpPr>
        <p:spPr>
          <a:xfrm>
            <a:off x="7786373" y="1005989"/>
            <a:ext cx="1034787" cy="1364400"/>
          </a:xfrm>
        </p:spPr>
        <p:txBody>
          <a:bodyPr>
            <a:noAutofit/>
          </a:bodyPr>
          <a:lstStyle>
            <a:lvl1pPr>
              <a:defRPr>
                <a:noFill/>
              </a:defRPr>
            </a:lvl1pPr>
          </a:lstStyle>
          <a:p>
            <a:r>
              <a:rPr lang="en-US" noProof="0"/>
              <a:t>Click icon to add picture</a:t>
            </a:r>
          </a:p>
        </p:txBody>
      </p:sp>
      <p:sp>
        <p:nvSpPr>
          <p:cNvPr id="59" name="Text placeholder 13">
            <a:extLst>
              <a:ext uri="{FF2B5EF4-FFF2-40B4-BE49-F238E27FC236}">
                <a16:creationId xmlns:a16="http://schemas.microsoft.com/office/drawing/2014/main" id="{BF822235-CF36-42FB-998B-784756CA5FEC}"/>
              </a:ext>
            </a:extLst>
          </p:cNvPr>
          <p:cNvSpPr>
            <a:spLocks noGrp="1"/>
          </p:cNvSpPr>
          <p:nvPr>
            <p:ph type="body" sz="quarter" idx="40"/>
          </p:nvPr>
        </p:nvSpPr>
        <p:spPr>
          <a:xfrm>
            <a:off x="7786367"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60" name="Text placeholder 14">
            <a:extLst>
              <a:ext uri="{FF2B5EF4-FFF2-40B4-BE49-F238E27FC236}">
                <a16:creationId xmlns:a16="http://schemas.microsoft.com/office/drawing/2014/main" id="{80EE59DB-9243-4843-902C-CEAFDD74F3BA}"/>
              </a:ext>
            </a:extLst>
          </p:cNvPr>
          <p:cNvSpPr>
            <a:spLocks noGrp="1"/>
          </p:cNvSpPr>
          <p:nvPr>
            <p:ph type="body" sz="quarter" idx="41"/>
          </p:nvPr>
        </p:nvSpPr>
        <p:spPr>
          <a:xfrm>
            <a:off x="7786367"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pic>
        <p:nvPicPr>
          <p:cNvPr id="10" name="Logo">
            <a:extLst>
              <a:ext uri="{FF2B5EF4-FFF2-40B4-BE49-F238E27FC236}">
                <a16:creationId xmlns:a16="http://schemas.microsoft.com/office/drawing/2014/main" id="{CF01E109-00D8-987B-D358-F3FD933FFFC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822" y="4596340"/>
            <a:ext cx="1157201" cy="533712"/>
          </a:xfrm>
          <a:prstGeom prst="rect">
            <a:avLst/>
          </a:prstGeom>
          <a:ln>
            <a:noFill/>
          </a:ln>
        </p:spPr>
      </p:pic>
      <p:sp>
        <p:nvSpPr>
          <p:cNvPr id="5" name="Footer Placeholder 1">
            <a:extLst>
              <a:ext uri="{FF2B5EF4-FFF2-40B4-BE49-F238E27FC236}">
                <a16:creationId xmlns:a16="http://schemas.microsoft.com/office/drawing/2014/main" id="{01161507-8AFD-9705-9965-6874EEDD889A}"/>
              </a:ext>
            </a:extLst>
          </p:cNvPr>
          <p:cNvSpPr>
            <a:spLocks noGrp="1"/>
          </p:cNvSpPr>
          <p:nvPr>
            <p:ph type="ftr" sz="quarter" idx="53"/>
          </p:nvPr>
        </p:nvSpPr>
        <p:spPr/>
        <p:txBody>
          <a:bodyPr/>
          <a:lstStyle/>
          <a:p>
            <a:endParaRPr lang="en-US"/>
          </a:p>
        </p:txBody>
      </p:sp>
      <p:sp>
        <p:nvSpPr>
          <p:cNvPr id="2" name="Date Placeholder 1">
            <a:extLst>
              <a:ext uri="{FF2B5EF4-FFF2-40B4-BE49-F238E27FC236}">
                <a16:creationId xmlns:a16="http://schemas.microsoft.com/office/drawing/2014/main" id="{4120235B-FA42-4BE7-947B-F821D4289B09}"/>
              </a:ext>
            </a:extLst>
          </p:cNvPr>
          <p:cNvSpPr>
            <a:spLocks noGrp="1"/>
          </p:cNvSpPr>
          <p:nvPr>
            <p:ph type="dt" sz="half" idx="52"/>
          </p:nvPr>
        </p:nvSpPr>
        <p:spPr/>
        <p:txBody>
          <a:bodyPr/>
          <a:lstStyle/>
          <a:p>
            <a:fld id="{20603EF3-3EC8-48CE-B3F4-DB38497A57F8}" type="datetime1">
              <a:rPr lang="en-US" smtClean="0"/>
              <a:t>3/26/2024</a:t>
            </a:fld>
            <a:endParaRPr lang="en-US"/>
          </a:p>
        </p:txBody>
      </p:sp>
      <p:sp>
        <p:nvSpPr>
          <p:cNvPr id="6" name="Slide Number Placeholder 1">
            <a:extLst>
              <a:ext uri="{FF2B5EF4-FFF2-40B4-BE49-F238E27FC236}">
                <a16:creationId xmlns:a16="http://schemas.microsoft.com/office/drawing/2014/main" id="{41CB29E3-354E-DD45-6FF1-140AEE56BA96}"/>
              </a:ext>
            </a:extLst>
          </p:cNvPr>
          <p:cNvSpPr>
            <a:spLocks noGrp="1"/>
          </p:cNvSpPr>
          <p:nvPr>
            <p:ph type="sldNum" sz="quarter" idx="54"/>
          </p:nvPr>
        </p:nvSpPr>
        <p:spPr/>
        <p:txBody>
          <a:bodyPr/>
          <a:lstStyle/>
          <a:p>
            <a:fld id="{6B54B0F7-55DD-40D6-B7F4-70B586885C0B}" type="slidenum">
              <a:rPr lang="en-US" smtClean="0"/>
              <a:pPr/>
              <a:t>‹#›</a:t>
            </a:fld>
            <a:endParaRPr lang="en-US"/>
          </a:p>
        </p:txBody>
      </p:sp>
      <p:grpSp>
        <p:nvGrpSpPr>
          <p:cNvPr id="7" name="Instructions">
            <a:extLst>
              <a:ext uri="{FF2B5EF4-FFF2-40B4-BE49-F238E27FC236}">
                <a16:creationId xmlns:a16="http://schemas.microsoft.com/office/drawing/2014/main" id="{EC46478A-DEB5-ABD3-FD8D-9392878291BB}"/>
              </a:ext>
            </a:extLst>
          </p:cNvPr>
          <p:cNvGrpSpPr/>
          <p:nvPr userDrawn="1"/>
        </p:nvGrpSpPr>
        <p:grpSpPr>
          <a:xfrm>
            <a:off x="9210372" y="1216176"/>
            <a:ext cx="2481013" cy="5678478"/>
            <a:chOff x="9210372" y="1216176"/>
            <a:chExt cx="2481013" cy="5678478"/>
          </a:xfrm>
        </p:grpSpPr>
        <p:cxnSp>
          <p:nvCxnSpPr>
            <p:cNvPr id="4" name="Straight Arrow Connector 3">
              <a:extLst>
                <a:ext uri="{FF2B5EF4-FFF2-40B4-BE49-F238E27FC236}">
                  <a16:creationId xmlns:a16="http://schemas.microsoft.com/office/drawing/2014/main" id="{436507A5-A617-E8BB-8418-45722C6AC6CD}"/>
                </a:ext>
                <a:ext uri="{C183D7F6-B498-43B3-948B-1728B52AA6E4}">
                  <adec:decorative xmlns:adec="http://schemas.microsoft.com/office/drawing/2017/decorative" val="1"/>
                </a:ext>
              </a:extLst>
            </p:cNvPr>
            <p:cNvCxnSpPr>
              <a:cxnSpLocks/>
            </p:cNvCxnSpPr>
            <p:nvPr userDrawn="1"/>
          </p:nvCxnSpPr>
          <p:spPr>
            <a:xfrm flipH="1">
              <a:off x="9210372" y="1374041"/>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D41FC3-BA7D-BF96-5991-714A684CD082}"/>
                </a:ext>
              </a:extLst>
            </p:cNvPr>
            <p:cNvSpPr txBox="1"/>
            <p:nvPr userDrawn="1"/>
          </p:nvSpPr>
          <p:spPr>
            <a:xfrm>
              <a:off x="9905193" y="121617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12" name="Picture 11">
              <a:extLst>
                <a:ext uri="{FF2B5EF4-FFF2-40B4-BE49-F238E27FC236}">
                  <a16:creationId xmlns:a16="http://schemas.microsoft.com/office/drawing/2014/main" id="{64181C3A-9B11-6A31-2224-853186A95DFE}"/>
                </a:ext>
              </a:extLst>
            </p:cNvPr>
            <p:cNvPicPr>
              <a:picLocks noChangeAspect="1"/>
            </p:cNvPicPr>
            <p:nvPr userDrawn="1"/>
          </p:nvPicPr>
          <p:blipFill>
            <a:blip r:embed="rId5"/>
            <a:stretch>
              <a:fillRect/>
            </a:stretch>
          </p:blipFill>
          <p:spPr>
            <a:xfrm>
              <a:off x="10172647" y="3678134"/>
              <a:ext cx="307086" cy="622046"/>
            </a:xfrm>
            <a:prstGeom prst="rect">
              <a:avLst/>
            </a:prstGeom>
          </p:spPr>
        </p:pic>
      </p:grpSp>
    </p:spTree>
    <p:extLst>
      <p:ext uri="{BB962C8B-B14F-4D97-AF65-F5344CB8AC3E}">
        <p14:creationId xmlns:p14="http://schemas.microsoft.com/office/powerpoint/2010/main" val="287285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AAE34BD0-96F3-484E-823D-846BCF7077CC}"/>
              </a:ext>
            </a:extLst>
          </p:cNvPr>
          <p:cNvGrpSpPr>
            <a:grpSpLocks noChangeAspect="1"/>
          </p:cNvGrpSpPr>
          <p:nvPr userDrawn="1"/>
        </p:nvGrpSpPr>
        <p:grpSpPr>
          <a:xfrm>
            <a:off x="3236582" y="2227950"/>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3" name="Footer Placeholder 6">
            <a:extLst>
              <a:ext uri="{FF2B5EF4-FFF2-40B4-BE49-F238E27FC236}">
                <a16:creationId xmlns:a16="http://schemas.microsoft.com/office/drawing/2014/main" id="{43EC17F8-45E7-8365-B942-669A2476CD9D}"/>
              </a:ext>
            </a:extLst>
          </p:cNvPr>
          <p:cNvSpPr>
            <a:spLocks noGrp="1"/>
          </p:cNvSpPr>
          <p:nvPr>
            <p:ph type="ftr" sz="quarter" idx="11"/>
          </p:nvPr>
        </p:nvSpPr>
        <p:spPr>
          <a:xfrm>
            <a:off x="1671799" y="5400000"/>
            <a:ext cx="4480560" cy="166630"/>
          </a:xfrm>
        </p:spPr>
        <p:txBody>
          <a:bodyPr/>
          <a:lstStyle/>
          <a:p>
            <a:endParaRPr lang="en-US" dirty="0"/>
          </a:p>
        </p:txBody>
      </p:sp>
      <p:sp>
        <p:nvSpPr>
          <p:cNvPr id="2" name="Date Placeholder 5">
            <a:extLst>
              <a:ext uri="{FF2B5EF4-FFF2-40B4-BE49-F238E27FC236}">
                <a16:creationId xmlns:a16="http://schemas.microsoft.com/office/drawing/2014/main" id="{F8459A5A-EC75-F801-92F2-3711B387B2D8}"/>
              </a:ext>
            </a:extLst>
          </p:cNvPr>
          <p:cNvSpPr>
            <a:spLocks noGrp="1"/>
          </p:cNvSpPr>
          <p:nvPr>
            <p:ph type="dt" sz="half" idx="10"/>
          </p:nvPr>
        </p:nvSpPr>
        <p:spPr>
          <a:xfrm>
            <a:off x="6548724" y="5400000"/>
            <a:ext cx="1626918" cy="166629"/>
          </a:xfrm>
        </p:spPr>
        <p:txBody>
          <a:bodyPr/>
          <a:lstStyle/>
          <a:p>
            <a:fld id="{E418EE89-BCDC-4939-8C62-43A967E14DCC}" type="datetime1">
              <a:rPr lang="en-US" smtClean="0"/>
              <a:t>3/26/2024</a:t>
            </a:fld>
            <a:endParaRPr lang="en-US"/>
          </a:p>
        </p:txBody>
      </p:sp>
      <p:sp>
        <p:nvSpPr>
          <p:cNvPr id="4" name="Slide Number Placeholder 7">
            <a:extLst>
              <a:ext uri="{FF2B5EF4-FFF2-40B4-BE49-F238E27FC236}">
                <a16:creationId xmlns:a16="http://schemas.microsoft.com/office/drawing/2014/main" id="{B5D121BD-DD84-A511-18CE-8F3ED8897E49}"/>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157840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 uri="{C183D7F6-B498-43B3-948B-1728B52AA6E4}">
                <adec:decorative xmlns:adec="http://schemas.microsoft.com/office/drawing/2017/decorative" val="1"/>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5" name="Logo">
            <a:extLst>
              <a:ext uri="{FF2B5EF4-FFF2-40B4-BE49-F238E27FC236}">
                <a16:creationId xmlns:a16="http://schemas.microsoft.com/office/drawing/2014/main" id="{92DE48E4-21B7-43C3-B1C8-D1A1E1D11836}"/>
              </a:ext>
              <a:ext uri="{C183D7F6-B498-43B3-948B-1728B52AA6E4}">
                <adec:decorative xmlns:adec="http://schemas.microsoft.com/office/drawing/2017/decorative" val="1"/>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331200" y="289130"/>
            <a:ext cx="2118055" cy="720000"/>
          </a:xfrm>
        </p:spPr>
        <p:txBody>
          <a:bodyPr/>
          <a:lstStyle>
            <a:lvl1pPr>
              <a:defRPr>
                <a:solidFill>
                  <a:schemeClr val="bg1"/>
                </a:solidFill>
              </a:defRPr>
            </a:lvl1pPr>
          </a:lstStyle>
          <a:p>
            <a:r>
              <a:rPr lang="en-US"/>
              <a:t>Click to edit Master title style</a:t>
            </a:r>
          </a:p>
        </p:txBody>
      </p:sp>
      <p:sp>
        <p:nvSpPr>
          <p:cNvPr id="29" name="Subtitle 1">
            <a:extLst>
              <a:ext uri="{FF2B5EF4-FFF2-40B4-BE49-F238E27FC236}">
                <a16:creationId xmlns:a16="http://schemas.microsoft.com/office/drawing/2014/main" id="{6130F058-DE5E-4AF9-B296-FB3C01712DC6}"/>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4" name="Text placeholder 1">
            <a:extLst>
              <a:ext uri="{FF2B5EF4-FFF2-40B4-BE49-F238E27FC236}">
                <a16:creationId xmlns:a16="http://schemas.microsoft.com/office/drawing/2014/main" id="{557C45B6-A2BD-926C-3675-04CB3D089F51}"/>
              </a:ext>
            </a:extLst>
          </p:cNvPr>
          <p:cNvSpPr>
            <a:spLocks noGrp="1"/>
          </p:cNvSpPr>
          <p:nvPr>
            <p:ph type="body" sz="quarter" idx="58"/>
          </p:nvPr>
        </p:nvSpPr>
        <p:spPr>
          <a:xfrm>
            <a:off x="331788" y="1341438"/>
            <a:ext cx="2116137" cy="321468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dirty="0"/>
          </a:p>
        </p:txBody>
      </p:sp>
      <p:sp>
        <p:nvSpPr>
          <p:cNvPr id="55" name="Text placeholder 2">
            <a:extLst>
              <a:ext uri="{FF2B5EF4-FFF2-40B4-BE49-F238E27FC236}">
                <a16:creationId xmlns:a16="http://schemas.microsoft.com/office/drawing/2014/main" id="{1733B279-DA2E-42A2-AC6A-5AD6F62B3AED}"/>
              </a:ext>
            </a:extLst>
          </p:cNvPr>
          <p:cNvSpPr>
            <a:spLocks noGrp="1"/>
          </p:cNvSpPr>
          <p:nvPr>
            <p:ph type="body" sz="quarter" idx="22"/>
          </p:nvPr>
        </p:nvSpPr>
        <p:spPr>
          <a:xfrm>
            <a:off x="3264208" y="739124"/>
            <a:ext cx="5546062" cy="214995"/>
          </a:xfrm>
        </p:spPr>
        <p:txBody>
          <a:bodyPr wrap="square">
            <a:spAutoFit/>
          </a:bodyPr>
          <a:lstStyle>
            <a:lvl1pPr algn="l">
              <a:lnSpc>
                <a:spcPct val="110000"/>
              </a:lnSpc>
              <a:defRPr sz="140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4" name="Text placeholder 3">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3262749"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34" name="Text placeholder 4">
            <a:extLst>
              <a:ext uri="{FF2B5EF4-FFF2-40B4-BE49-F238E27FC236}">
                <a16:creationId xmlns:a16="http://schemas.microsoft.com/office/drawing/2014/main" id="{480EBD21-251E-5549-1783-59F62C923620}"/>
              </a:ext>
            </a:extLst>
          </p:cNvPr>
          <p:cNvSpPr>
            <a:spLocks noGrp="1"/>
          </p:cNvSpPr>
          <p:nvPr>
            <p:ph type="body" sz="quarter" idx="54"/>
          </p:nvPr>
        </p:nvSpPr>
        <p:spPr>
          <a:xfrm>
            <a:off x="3262749" y="2211873"/>
            <a:ext cx="1268510"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Text placeholder 5">
            <a:extLst>
              <a:ext uri="{FF2B5EF4-FFF2-40B4-BE49-F238E27FC236}">
                <a16:creationId xmlns:a16="http://schemas.microsoft.com/office/drawing/2014/main" id="{31C368F5-8367-8003-717B-0E1E56CD0587}"/>
              </a:ext>
            </a:extLst>
          </p:cNvPr>
          <p:cNvSpPr>
            <a:spLocks noGrp="1"/>
          </p:cNvSpPr>
          <p:nvPr>
            <p:ph type="body" sz="quarter" idx="35"/>
          </p:nvPr>
        </p:nvSpPr>
        <p:spPr>
          <a:xfrm>
            <a:off x="3262749"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6" name="Text placeholder 6">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4688351"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39" name="Text placeholder 7">
            <a:extLst>
              <a:ext uri="{FF2B5EF4-FFF2-40B4-BE49-F238E27FC236}">
                <a16:creationId xmlns:a16="http://schemas.microsoft.com/office/drawing/2014/main" id="{61010473-B381-8D4E-FABE-59CB2552EA81}"/>
              </a:ext>
            </a:extLst>
          </p:cNvPr>
          <p:cNvSpPr>
            <a:spLocks noGrp="1"/>
          </p:cNvSpPr>
          <p:nvPr>
            <p:ph type="body" sz="quarter" idx="36"/>
          </p:nvPr>
        </p:nvSpPr>
        <p:spPr>
          <a:xfrm>
            <a:off x="4688936"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0" name="Text placeholder 8">
            <a:extLst>
              <a:ext uri="{FF2B5EF4-FFF2-40B4-BE49-F238E27FC236}">
                <a16:creationId xmlns:a16="http://schemas.microsoft.com/office/drawing/2014/main" id="{AE08EF7E-5C0A-002F-6833-F81205E0B58D}"/>
              </a:ext>
            </a:extLst>
          </p:cNvPr>
          <p:cNvSpPr>
            <a:spLocks noGrp="1"/>
          </p:cNvSpPr>
          <p:nvPr>
            <p:ph type="body" sz="quarter" idx="37"/>
          </p:nvPr>
        </p:nvSpPr>
        <p:spPr>
          <a:xfrm>
            <a:off x="4688936"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7" name="Text placeholder 9">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61139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41" name="Text placeholder 10">
            <a:extLst>
              <a:ext uri="{FF2B5EF4-FFF2-40B4-BE49-F238E27FC236}">
                <a16:creationId xmlns:a16="http://schemas.microsoft.com/office/drawing/2014/main" id="{296512FD-5D84-35FD-A358-56A9E0174C3A}"/>
              </a:ext>
            </a:extLst>
          </p:cNvPr>
          <p:cNvSpPr>
            <a:spLocks noGrp="1"/>
          </p:cNvSpPr>
          <p:nvPr>
            <p:ph type="body" sz="quarter" idx="38"/>
          </p:nvPr>
        </p:nvSpPr>
        <p:spPr>
          <a:xfrm>
            <a:off x="6113953"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Text placeholder 11">
            <a:extLst>
              <a:ext uri="{FF2B5EF4-FFF2-40B4-BE49-F238E27FC236}">
                <a16:creationId xmlns:a16="http://schemas.microsoft.com/office/drawing/2014/main" id="{14FE262A-1EEC-F6CC-CB20-D432FB305B17}"/>
              </a:ext>
            </a:extLst>
          </p:cNvPr>
          <p:cNvSpPr>
            <a:spLocks noGrp="1"/>
          </p:cNvSpPr>
          <p:nvPr>
            <p:ph type="body" sz="quarter" idx="39"/>
          </p:nvPr>
        </p:nvSpPr>
        <p:spPr>
          <a:xfrm>
            <a:off x="6113953"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8" name="Text placeholder 12">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7539556"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43" name="Text placeholder 13">
            <a:extLst>
              <a:ext uri="{FF2B5EF4-FFF2-40B4-BE49-F238E27FC236}">
                <a16:creationId xmlns:a16="http://schemas.microsoft.com/office/drawing/2014/main" id="{1351095D-866D-4C63-63DC-4F5E0E9F58E1}"/>
              </a:ext>
            </a:extLst>
          </p:cNvPr>
          <p:cNvSpPr>
            <a:spLocks noGrp="1"/>
          </p:cNvSpPr>
          <p:nvPr>
            <p:ph type="body" sz="quarter" idx="40"/>
          </p:nvPr>
        </p:nvSpPr>
        <p:spPr>
          <a:xfrm>
            <a:off x="7541760"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4" name="Text placeholder 14">
            <a:extLst>
              <a:ext uri="{FF2B5EF4-FFF2-40B4-BE49-F238E27FC236}">
                <a16:creationId xmlns:a16="http://schemas.microsoft.com/office/drawing/2014/main" id="{CDD22FDE-98BD-E438-F8F4-BDB7914DF278}"/>
              </a:ext>
            </a:extLst>
          </p:cNvPr>
          <p:cNvSpPr>
            <a:spLocks noGrp="1"/>
          </p:cNvSpPr>
          <p:nvPr>
            <p:ph type="body" sz="quarter" idx="41"/>
          </p:nvPr>
        </p:nvSpPr>
        <p:spPr>
          <a:xfrm>
            <a:off x="7541760"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 name="Footer Placeholder 6">
            <a:extLst>
              <a:ext uri="{FF2B5EF4-FFF2-40B4-BE49-F238E27FC236}">
                <a16:creationId xmlns:a16="http://schemas.microsoft.com/office/drawing/2014/main" id="{79967147-47E2-8EB6-559C-D7694F6C4E1F}"/>
              </a:ext>
            </a:extLst>
          </p:cNvPr>
          <p:cNvSpPr>
            <a:spLocks noGrp="1"/>
          </p:cNvSpPr>
          <p:nvPr>
            <p:ph type="ftr" sz="quarter" idx="11"/>
          </p:nvPr>
        </p:nvSpPr>
        <p:spPr>
          <a:xfrm>
            <a:off x="1671799" y="5400000"/>
            <a:ext cx="4480560" cy="166630"/>
          </a:xfrm>
        </p:spPr>
        <p:txBody>
          <a:bodyPr/>
          <a:lstStyle/>
          <a:p>
            <a:endParaRPr lang="en-US" dirty="0"/>
          </a:p>
        </p:txBody>
      </p:sp>
      <p:sp>
        <p:nvSpPr>
          <p:cNvPr id="14" name="Slide Number Placeholder 1">
            <a:extLst>
              <a:ext uri="{FF2B5EF4-FFF2-40B4-BE49-F238E27FC236}">
                <a16:creationId xmlns:a16="http://schemas.microsoft.com/office/drawing/2014/main" id="{780317E5-0D70-8200-3E84-F6A6D8288DC7}"/>
              </a:ext>
            </a:extLst>
          </p:cNvPr>
          <p:cNvSpPr>
            <a:spLocks noGrp="1"/>
          </p:cNvSpPr>
          <p:nvPr>
            <p:ph type="sldNum" sz="quarter" idx="61"/>
          </p:nvPr>
        </p:nvSpPr>
        <p:spPr/>
        <p:txBody>
          <a:bodyPr/>
          <a:lstStyle/>
          <a:p>
            <a:fld id="{6B54B0F7-55DD-40D6-B7F4-70B586885C0B}" type="slidenum">
              <a:rPr lang="en-US" smtClean="0"/>
              <a:pPr/>
              <a:t>‹#›</a:t>
            </a:fld>
            <a:endParaRPr lang="en-US"/>
          </a:p>
        </p:txBody>
      </p:sp>
      <p:sp>
        <p:nvSpPr>
          <p:cNvPr id="12" name="Date Placeholder 1">
            <a:extLst>
              <a:ext uri="{FF2B5EF4-FFF2-40B4-BE49-F238E27FC236}">
                <a16:creationId xmlns:a16="http://schemas.microsoft.com/office/drawing/2014/main" id="{09D2390C-39A6-5A35-FB7A-783129BB5CE5}"/>
              </a:ext>
            </a:extLst>
          </p:cNvPr>
          <p:cNvSpPr>
            <a:spLocks noGrp="1"/>
          </p:cNvSpPr>
          <p:nvPr>
            <p:ph type="dt" sz="half" idx="59"/>
          </p:nvPr>
        </p:nvSpPr>
        <p:spPr/>
        <p:txBody>
          <a:bodyPr/>
          <a:lstStyle/>
          <a:p>
            <a:fld id="{510D4087-37A5-4CF2-93F5-88F19ABFDD1D}" type="datetime1">
              <a:rPr lang="en-US" smtClean="0"/>
              <a:t>3/26/2024</a:t>
            </a:fld>
            <a:endParaRPr lang="en-US"/>
          </a:p>
        </p:txBody>
      </p:sp>
    </p:spTree>
    <p:extLst>
      <p:ext uri="{BB962C8B-B14F-4D97-AF65-F5344CB8AC3E}">
        <p14:creationId xmlns:p14="http://schemas.microsoft.com/office/powerpoint/2010/main" val="59737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en-US"/>
              <a:t>Click to edit Master title style</a:t>
            </a:r>
          </a:p>
        </p:txBody>
      </p:sp>
      <p:sp>
        <p:nvSpPr>
          <p:cNvPr id="14" name="Table Placeholder 1">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982397"/>
            <a:ext cx="8478000" cy="3477177"/>
          </a:xfrm>
        </p:spPr>
        <p:txBody>
          <a:bodyPr anchor="ctr"/>
          <a:lstStyle>
            <a:lvl1pPr algn="ctr">
              <a:defRPr/>
            </a:lvl1pPr>
          </a:lstStyle>
          <a:p>
            <a:r>
              <a:rPr lang="en-US"/>
              <a:t>Click icon to add table</a:t>
            </a:r>
          </a:p>
        </p:txBody>
      </p:sp>
      <p:sp>
        <p:nvSpPr>
          <p:cNvPr id="5" name="Footer Placeholder 1">
            <a:extLst>
              <a:ext uri="{FF2B5EF4-FFF2-40B4-BE49-F238E27FC236}">
                <a16:creationId xmlns:a16="http://schemas.microsoft.com/office/drawing/2014/main" id="{9B4BAF85-C7EF-E0BC-E504-BBA29ED55927}"/>
              </a:ext>
            </a:extLst>
          </p:cNvPr>
          <p:cNvSpPr>
            <a:spLocks noGrp="1"/>
          </p:cNvSpPr>
          <p:nvPr>
            <p:ph type="ftr" sz="quarter" idx="25"/>
          </p:nvPr>
        </p:nvSpPr>
        <p:spPr/>
        <p:txBody>
          <a:bodyPr/>
          <a:lstStyle/>
          <a:p>
            <a:endParaRPr lang="en-US"/>
          </a:p>
        </p:txBody>
      </p:sp>
      <p:sp>
        <p:nvSpPr>
          <p:cNvPr id="3" name="Date Placeholder 1">
            <a:extLst>
              <a:ext uri="{FF2B5EF4-FFF2-40B4-BE49-F238E27FC236}">
                <a16:creationId xmlns:a16="http://schemas.microsoft.com/office/drawing/2014/main" id="{25590B02-5AEE-07D5-3809-402035D462A3}"/>
              </a:ext>
            </a:extLst>
          </p:cNvPr>
          <p:cNvSpPr>
            <a:spLocks noGrp="1"/>
          </p:cNvSpPr>
          <p:nvPr>
            <p:ph type="dt" sz="half" idx="24"/>
          </p:nvPr>
        </p:nvSpPr>
        <p:spPr/>
        <p:txBody>
          <a:bodyPr/>
          <a:lstStyle/>
          <a:p>
            <a:fld id="{71B1B801-B607-4D46-9D65-33F1590DD278}" type="datetime1">
              <a:rPr lang="en-US" smtClean="0"/>
              <a:t>3/26/2024</a:t>
            </a:fld>
            <a:endParaRPr lang="en-US"/>
          </a:p>
        </p:txBody>
      </p:sp>
      <p:sp>
        <p:nvSpPr>
          <p:cNvPr id="6" name="Slide Number Placeholder 1">
            <a:extLst>
              <a:ext uri="{FF2B5EF4-FFF2-40B4-BE49-F238E27FC236}">
                <a16:creationId xmlns:a16="http://schemas.microsoft.com/office/drawing/2014/main" id="{E8CEDEE1-A1D7-06C7-B208-C606F9D83087}"/>
              </a:ext>
            </a:extLst>
          </p:cNvPr>
          <p:cNvSpPr>
            <a:spLocks noGrp="1"/>
          </p:cNvSpPr>
          <p:nvPr>
            <p:ph type="sldNum" sz="quarter" idx="26"/>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92562925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4D7A-10C4-34CE-F72C-6A6BBC59EC3B}"/>
              </a:ext>
            </a:extLst>
          </p:cNvPr>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AAB30001-6B64-1145-701E-2C8C893BC8B7}"/>
              </a:ext>
            </a:extLst>
          </p:cNvPr>
          <p:cNvSpPr>
            <a:spLocks noGrp="1"/>
          </p:cNvSpPr>
          <p:nvPr>
            <p:ph type="ftr" sz="quarter" idx="10"/>
          </p:nvPr>
        </p:nvSpPr>
        <p:spPr/>
        <p:txBody>
          <a:bodyPr/>
          <a:lstStyle/>
          <a:p>
            <a:endParaRPr lang="en-US" dirty="0"/>
          </a:p>
        </p:txBody>
      </p:sp>
      <p:sp>
        <p:nvSpPr>
          <p:cNvPr id="4" name="Date Placeholder 1">
            <a:extLst>
              <a:ext uri="{FF2B5EF4-FFF2-40B4-BE49-F238E27FC236}">
                <a16:creationId xmlns:a16="http://schemas.microsoft.com/office/drawing/2014/main" id="{3991CA3D-AA7B-5C60-7E4D-2B019FAB5EDD}"/>
              </a:ext>
            </a:extLst>
          </p:cNvPr>
          <p:cNvSpPr>
            <a:spLocks noGrp="1"/>
          </p:cNvSpPr>
          <p:nvPr>
            <p:ph type="dt" sz="half" idx="11"/>
          </p:nvPr>
        </p:nvSpPr>
        <p:spPr/>
        <p:txBody>
          <a:bodyPr/>
          <a:lstStyle/>
          <a:p>
            <a:fld id="{BF805909-1384-4540-A9FB-E8C1541D23C1}" type="datetime1">
              <a:rPr lang="en-US" smtClean="0"/>
              <a:t>3/26/2024</a:t>
            </a:fld>
            <a:endParaRPr lang="en-US"/>
          </a:p>
        </p:txBody>
      </p:sp>
      <p:sp>
        <p:nvSpPr>
          <p:cNvPr id="5" name="Slide Number Placeholder 1">
            <a:extLst>
              <a:ext uri="{FF2B5EF4-FFF2-40B4-BE49-F238E27FC236}">
                <a16:creationId xmlns:a16="http://schemas.microsoft.com/office/drawing/2014/main" id="{57BC42FB-27D4-71F0-7550-E0207D2F26B5}"/>
              </a:ext>
            </a:extLst>
          </p:cNvPr>
          <p:cNvSpPr>
            <a:spLocks noGrp="1"/>
          </p:cNvSpPr>
          <p:nvPr>
            <p:ph type="sldNum" sz="quarter" idx="1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403948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Footer Placeholder 6">
            <a:extLst>
              <a:ext uri="{FF2B5EF4-FFF2-40B4-BE49-F238E27FC236}">
                <a16:creationId xmlns:a16="http://schemas.microsoft.com/office/drawing/2014/main" id="{2646B4B8-2E2A-E2FD-F738-1F8F49455B19}"/>
              </a:ext>
            </a:extLst>
          </p:cNvPr>
          <p:cNvSpPr>
            <a:spLocks noGrp="1"/>
          </p:cNvSpPr>
          <p:nvPr>
            <p:ph type="ftr" sz="quarter" idx="11"/>
          </p:nvPr>
        </p:nvSpPr>
        <p:spPr>
          <a:xfrm>
            <a:off x="1671799" y="5400000"/>
            <a:ext cx="4480560" cy="166630"/>
          </a:xfrm>
        </p:spPr>
        <p:txBody>
          <a:bodyPr/>
          <a:lstStyle/>
          <a:p>
            <a:endParaRPr lang="en-US" dirty="0"/>
          </a:p>
        </p:txBody>
      </p:sp>
      <p:sp>
        <p:nvSpPr>
          <p:cNvPr id="2" name="Date Placeholder 5">
            <a:extLst>
              <a:ext uri="{FF2B5EF4-FFF2-40B4-BE49-F238E27FC236}">
                <a16:creationId xmlns:a16="http://schemas.microsoft.com/office/drawing/2014/main" id="{32E8EE70-8056-81AA-ED06-5E890EA74B90}"/>
              </a:ext>
            </a:extLst>
          </p:cNvPr>
          <p:cNvSpPr>
            <a:spLocks noGrp="1"/>
          </p:cNvSpPr>
          <p:nvPr>
            <p:ph type="dt" sz="half" idx="10"/>
          </p:nvPr>
        </p:nvSpPr>
        <p:spPr>
          <a:xfrm>
            <a:off x="6548724" y="5400000"/>
            <a:ext cx="1626918" cy="166629"/>
          </a:xfrm>
        </p:spPr>
        <p:txBody>
          <a:bodyPr/>
          <a:lstStyle/>
          <a:p>
            <a:fld id="{7E3C8DD1-A983-431A-A61B-50E29CDA734D}" type="datetime1">
              <a:rPr lang="en-US" smtClean="0"/>
              <a:t>3/26/2024</a:t>
            </a:fld>
            <a:endParaRPr lang="en-US"/>
          </a:p>
        </p:txBody>
      </p:sp>
      <p:sp>
        <p:nvSpPr>
          <p:cNvPr id="4" name="Slide Number Placeholder 7">
            <a:extLst>
              <a:ext uri="{FF2B5EF4-FFF2-40B4-BE49-F238E27FC236}">
                <a16:creationId xmlns:a16="http://schemas.microsoft.com/office/drawing/2014/main" id="{39878004-B610-F414-165E-6BEDF8C31F72}"/>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1130242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grpSp>
        <p:nvGrpSpPr>
          <p:cNvPr id="21" name="Logo">
            <a:extLst>
              <a:ext uri="{FF2B5EF4-FFF2-40B4-BE49-F238E27FC236}">
                <a16:creationId xmlns:a16="http://schemas.microsoft.com/office/drawing/2014/main" id="{CCF15C7E-6A99-4286-A9D8-5CFB7F6C2F2D}"/>
              </a:ext>
              <a:ext uri="{C183D7F6-B498-43B3-948B-1728B52AA6E4}">
                <adec:decorative xmlns:adec="http://schemas.microsoft.com/office/drawing/2017/decorative" val="1"/>
              </a:ext>
            </a:extLst>
          </p:cNvPr>
          <p:cNvGrpSpPr>
            <a:grpSpLocks noChangeAspect="1"/>
          </p:cNvGrpSpPr>
          <p:nvPr userDrawn="1"/>
        </p:nvGrpSpPr>
        <p:grpSpPr>
          <a:xfrm>
            <a:off x="4170047" y="4510417"/>
            <a:ext cx="803890" cy="206313"/>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19" name="Espace réservé du graphique SmartArt 18">
            <a:extLst>
              <a:ext uri="{FF2B5EF4-FFF2-40B4-BE49-F238E27FC236}">
                <a16:creationId xmlns:a16="http://schemas.microsoft.com/office/drawing/2014/main" id="{B25D5AC7-4546-4A74-B36B-BA1B41C598C1}"/>
              </a:ext>
              <a:ext uri="{C183D7F6-B498-43B3-948B-1728B52AA6E4}">
                <adec:decorative xmlns:adec="http://schemas.microsoft.com/office/drawing/2017/decorative" val="1"/>
              </a:ext>
            </a:extLst>
          </p:cNvPr>
          <p:cNvSpPr>
            <a:spLocks noGrp="1" noChangeAspect="1"/>
          </p:cNvSpPr>
          <p:nvPr>
            <p:ph type="dgm" sz="quarter" idx="13"/>
          </p:nvPr>
        </p:nvSpPr>
        <p:spPr>
          <a:xfrm>
            <a:off x="4508583"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tx2"/>
                </a:solidFill>
              </a:defRPr>
            </a:lvl1pPr>
          </a:lstStyle>
          <a:p>
            <a:r>
              <a:rPr lang="en-US" noProof="0" dirty="0"/>
              <a:t>Thank you</a:t>
            </a:r>
          </a:p>
        </p:txBody>
      </p:sp>
      <p:sp>
        <p:nvSpPr>
          <p:cNvPr id="20" name="Espace réservé du graphique SmartArt 19">
            <a:extLst>
              <a:ext uri="{FF2B5EF4-FFF2-40B4-BE49-F238E27FC236}">
                <a16:creationId xmlns:a16="http://schemas.microsoft.com/office/drawing/2014/main" id="{FE783EC5-36F3-4916-B0D5-15355CAD8B2D}"/>
              </a:ext>
              <a:ext uri="{C183D7F6-B498-43B3-948B-1728B52AA6E4}">
                <adec:decorative xmlns:adec="http://schemas.microsoft.com/office/drawing/2017/decorative" val="1"/>
              </a:ext>
            </a:extLst>
          </p:cNvPr>
          <p:cNvSpPr>
            <a:spLocks noGrp="1" noChangeAspect="1"/>
          </p:cNvSpPr>
          <p:nvPr>
            <p:ph type="dgm" sz="quarter" idx="14"/>
          </p:nvPr>
        </p:nvSpPr>
        <p:spPr>
          <a:xfrm>
            <a:off x="4508583"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4" name="Footer Placeholder 6">
            <a:extLst>
              <a:ext uri="{FF2B5EF4-FFF2-40B4-BE49-F238E27FC236}">
                <a16:creationId xmlns:a16="http://schemas.microsoft.com/office/drawing/2014/main" id="{C5BB9B62-2DBD-3853-9A0C-54AB022170D0}"/>
              </a:ext>
            </a:extLst>
          </p:cNvPr>
          <p:cNvSpPr>
            <a:spLocks noGrp="1"/>
          </p:cNvSpPr>
          <p:nvPr>
            <p:ph type="ftr" sz="quarter" idx="11"/>
          </p:nvPr>
        </p:nvSpPr>
        <p:spPr>
          <a:xfrm>
            <a:off x="1671799" y="5400000"/>
            <a:ext cx="4480560" cy="166630"/>
          </a:xfrm>
        </p:spPr>
        <p:txBody>
          <a:bodyPr/>
          <a:lstStyle/>
          <a:p>
            <a:endParaRPr lang="en-US" dirty="0"/>
          </a:p>
        </p:txBody>
      </p:sp>
      <p:sp>
        <p:nvSpPr>
          <p:cNvPr id="3" name="Date Placeholder 5">
            <a:extLst>
              <a:ext uri="{FF2B5EF4-FFF2-40B4-BE49-F238E27FC236}">
                <a16:creationId xmlns:a16="http://schemas.microsoft.com/office/drawing/2014/main" id="{3866085F-20EC-C45F-1392-E4F68A2E61EB}"/>
              </a:ext>
            </a:extLst>
          </p:cNvPr>
          <p:cNvSpPr>
            <a:spLocks noGrp="1"/>
          </p:cNvSpPr>
          <p:nvPr>
            <p:ph type="dt" sz="half" idx="10"/>
          </p:nvPr>
        </p:nvSpPr>
        <p:spPr>
          <a:xfrm>
            <a:off x="6548724" y="5400000"/>
            <a:ext cx="1626918" cy="166629"/>
          </a:xfrm>
        </p:spPr>
        <p:txBody>
          <a:bodyPr/>
          <a:lstStyle/>
          <a:p>
            <a:fld id="{AD2875C0-AC27-4103-A7D5-C50594CDADC5}" type="datetime1">
              <a:rPr lang="en-US" smtClean="0"/>
              <a:t>3/26/2024</a:t>
            </a:fld>
            <a:endParaRPr lang="en-US"/>
          </a:p>
        </p:txBody>
      </p:sp>
      <p:sp>
        <p:nvSpPr>
          <p:cNvPr id="5" name="Slide Number Placeholder 7">
            <a:extLst>
              <a:ext uri="{FF2B5EF4-FFF2-40B4-BE49-F238E27FC236}">
                <a16:creationId xmlns:a16="http://schemas.microsoft.com/office/drawing/2014/main" id="{2CEB0583-0E38-5947-39C0-B61160967505}"/>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713618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me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26D1-EFCA-4284-B137-3BCEB73EDD07}"/>
              </a:ext>
            </a:extLst>
          </p:cNvPr>
          <p:cNvSpPr>
            <a:spLocks noGrp="1"/>
          </p:cNvSpPr>
          <p:nvPr>
            <p:ph type="title"/>
          </p:nvPr>
        </p:nvSpPr>
        <p:spPr/>
        <p:txBody>
          <a:bodyPr/>
          <a:lstStyle/>
          <a:p>
            <a:r>
              <a:rPr lang="en-US" dirty="0"/>
              <a:t>Click to edit Master title style</a:t>
            </a:r>
          </a:p>
        </p:txBody>
      </p:sp>
      <p:sp>
        <p:nvSpPr>
          <p:cNvPr id="23" name="Espace réservé du texte 4">
            <a:extLst>
              <a:ext uri="{FF2B5EF4-FFF2-40B4-BE49-F238E27FC236}">
                <a16:creationId xmlns:a16="http://schemas.microsoft.com/office/drawing/2014/main" id="{FA9F27EE-8D64-4EB3-8508-6CFCF8784421}"/>
              </a:ext>
            </a:extLst>
          </p:cNvPr>
          <p:cNvSpPr>
            <a:spLocks noGrp="1"/>
          </p:cNvSpPr>
          <p:nvPr>
            <p:ph type="body" sz="quarter" idx="22"/>
          </p:nvPr>
        </p:nvSpPr>
        <p:spPr>
          <a:xfrm>
            <a:off x="333730" y="1069097"/>
            <a:ext cx="8477998"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Click to edit Master text styles</a:t>
            </a:r>
          </a:p>
        </p:txBody>
      </p:sp>
      <p:sp>
        <p:nvSpPr>
          <p:cNvPr id="58" name="Espace réservé du texte 57">
            <a:extLst>
              <a:ext uri="{FF2B5EF4-FFF2-40B4-BE49-F238E27FC236}">
                <a16:creationId xmlns:a16="http://schemas.microsoft.com/office/drawing/2014/main" id="{A0A44F60-C67D-46ED-9CCB-CDD8B11F957F}"/>
              </a:ext>
            </a:extLst>
          </p:cNvPr>
          <p:cNvSpPr>
            <a:spLocks noGrp="1"/>
          </p:cNvSpPr>
          <p:nvPr>
            <p:ph type="body" sz="quarter" idx="36" hasCustomPrompt="1"/>
          </p:nvPr>
        </p:nvSpPr>
        <p:spPr>
          <a:xfrm>
            <a:off x="278606" y="1742069"/>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algn="ctr">
              <a:lnSpc>
                <a:spcPct val="100000"/>
              </a:lnSpc>
              <a:spcAft>
                <a:spcPts val="200"/>
              </a:spcAft>
              <a:defRPr sz="140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00000"/>
              </a:lnSpc>
              <a:spcAft>
                <a:spcPts val="0"/>
              </a:spcAft>
              <a:buFont typeface="Arial" panose="020B0604020202020204" pitchFamily="34"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lvl="1"/>
            <a:r>
              <a:rPr lang="en-US" noProof="0" dirty="0"/>
              <a:t>Body copy goes here</a:t>
            </a:r>
          </a:p>
        </p:txBody>
      </p:sp>
      <p:sp>
        <p:nvSpPr>
          <p:cNvPr id="41" name="Espace réservé du texte 57">
            <a:extLst>
              <a:ext uri="{FF2B5EF4-FFF2-40B4-BE49-F238E27FC236}">
                <a16:creationId xmlns:a16="http://schemas.microsoft.com/office/drawing/2014/main" id="{5C884832-94C5-EC48-AD59-0BFF5B9292F1}"/>
              </a:ext>
            </a:extLst>
          </p:cNvPr>
          <p:cNvSpPr>
            <a:spLocks noGrp="1"/>
          </p:cNvSpPr>
          <p:nvPr>
            <p:ph type="body" sz="quarter" idx="55" hasCustomPrompt="1"/>
          </p:nvPr>
        </p:nvSpPr>
        <p:spPr>
          <a:xfrm>
            <a:off x="1518973" y="3243607"/>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algn="ctr">
              <a:lnSpc>
                <a:spcPct val="100000"/>
              </a:lnSpc>
              <a:spcAft>
                <a:spcPts val="200"/>
              </a:spcAft>
              <a:defRPr sz="140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00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marL="0" lvl="1" indent="0" algn="ctr" defTabSz="685800" rtl="0" eaLnBrk="1" latinLnBrk="0" hangingPunct="1">
              <a:lnSpc>
                <a:spcPct val="100000"/>
              </a:lnSpc>
              <a:spcBef>
                <a:spcPts val="0"/>
              </a:spcBef>
              <a:spcAft>
                <a:spcPts val="0"/>
              </a:spcAft>
              <a:buClr>
                <a:schemeClr val="accent2"/>
              </a:buClr>
              <a:buFont typeface="Arial" panose="020B0604020202020204" pitchFamily="34" charset="0"/>
              <a:buNone/>
            </a:pPr>
            <a:r>
              <a:rPr lang="en-US" noProof="0" dirty="0"/>
              <a:t>Body copy goes here</a:t>
            </a:r>
          </a:p>
        </p:txBody>
      </p:sp>
      <p:sp>
        <p:nvSpPr>
          <p:cNvPr id="35" name="Espace réservé du texte 57">
            <a:extLst>
              <a:ext uri="{FF2B5EF4-FFF2-40B4-BE49-F238E27FC236}">
                <a16:creationId xmlns:a16="http://schemas.microsoft.com/office/drawing/2014/main" id="{428D303E-DDAF-3641-B132-0379E658A1EE}"/>
              </a:ext>
            </a:extLst>
          </p:cNvPr>
          <p:cNvSpPr>
            <a:spLocks noGrp="1"/>
          </p:cNvSpPr>
          <p:nvPr>
            <p:ph type="body" sz="quarter" idx="52" hasCustomPrompt="1"/>
          </p:nvPr>
        </p:nvSpPr>
        <p:spPr>
          <a:xfrm>
            <a:off x="2762252" y="1742069"/>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marL="0" indent="0" algn="ctr" defTabSz="685800" rtl="0" eaLnBrk="1" latinLnBrk="0" hangingPunct="1">
              <a:lnSpc>
                <a:spcPct val="100000"/>
              </a:lnSpc>
              <a:spcBef>
                <a:spcPts val="0"/>
              </a:spcBef>
              <a:spcAft>
                <a:spcPts val="200"/>
              </a:spcAft>
              <a:buFont typeface="Arial" panose="020B0604020202020204" pitchFamily="34" charset="0"/>
              <a:buNone/>
              <a:defRPr lang="en-US" sz="1400" b="0" i="1" kern="1200" noProof="0" dirty="0" smtClean="0">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defTabSz="685800" rtl="0" eaLnBrk="1" latinLnBrk="0" hangingPunct="1">
              <a:lnSpc>
                <a:spcPct val="100000"/>
              </a:lnSpc>
              <a:spcBef>
                <a:spcPts val="0"/>
              </a:spcBef>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marL="0" lvl="1" indent="0" algn="ctr" defTabSz="685800" rtl="0" eaLnBrk="1" latinLnBrk="0" hangingPunct="1">
              <a:lnSpc>
                <a:spcPct val="100000"/>
              </a:lnSpc>
              <a:spcBef>
                <a:spcPts val="0"/>
              </a:spcBef>
              <a:spcAft>
                <a:spcPts val="0"/>
              </a:spcAft>
              <a:buClr>
                <a:schemeClr val="accent2"/>
              </a:buClr>
              <a:buFont typeface="Arial" panose="020B0604020202020204" pitchFamily="34" charset="0"/>
              <a:buNone/>
            </a:pPr>
            <a:r>
              <a:rPr lang="en-US" noProof="0" dirty="0"/>
              <a:t>Body copy goes here</a:t>
            </a:r>
          </a:p>
        </p:txBody>
      </p:sp>
      <p:sp>
        <p:nvSpPr>
          <p:cNvPr id="43" name="Espace réservé du texte 57">
            <a:extLst>
              <a:ext uri="{FF2B5EF4-FFF2-40B4-BE49-F238E27FC236}">
                <a16:creationId xmlns:a16="http://schemas.microsoft.com/office/drawing/2014/main" id="{55EE616D-CD9C-F747-B3C1-7E058D1739B3}"/>
              </a:ext>
            </a:extLst>
          </p:cNvPr>
          <p:cNvSpPr>
            <a:spLocks noGrp="1"/>
          </p:cNvSpPr>
          <p:nvPr>
            <p:ph type="body" sz="quarter" idx="56" hasCustomPrompt="1"/>
          </p:nvPr>
        </p:nvSpPr>
        <p:spPr>
          <a:xfrm>
            <a:off x="3999160" y="3243607"/>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algn="ctr">
              <a:lnSpc>
                <a:spcPct val="100000"/>
              </a:lnSpc>
              <a:spcAft>
                <a:spcPts val="200"/>
              </a:spcAft>
              <a:defRPr sz="140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00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marL="0" lvl="1" indent="0" algn="ctr" defTabSz="685800" rtl="0" eaLnBrk="1" latinLnBrk="0" hangingPunct="1">
              <a:lnSpc>
                <a:spcPct val="100000"/>
              </a:lnSpc>
              <a:spcBef>
                <a:spcPts val="0"/>
              </a:spcBef>
              <a:spcAft>
                <a:spcPts val="0"/>
              </a:spcAft>
              <a:buClr>
                <a:schemeClr val="accent2"/>
              </a:buClr>
              <a:buFont typeface="Arial" panose="020B0604020202020204" pitchFamily="34" charset="0"/>
              <a:buNone/>
            </a:pPr>
            <a:r>
              <a:rPr lang="en-US" noProof="0" dirty="0"/>
              <a:t>Body copy goes here</a:t>
            </a:r>
          </a:p>
        </p:txBody>
      </p:sp>
      <p:sp>
        <p:nvSpPr>
          <p:cNvPr id="39" name="Espace réservé du texte 57">
            <a:extLst>
              <a:ext uri="{FF2B5EF4-FFF2-40B4-BE49-F238E27FC236}">
                <a16:creationId xmlns:a16="http://schemas.microsoft.com/office/drawing/2014/main" id="{44621C0C-848F-154C-A0BE-F77AB0303EDE}"/>
              </a:ext>
            </a:extLst>
          </p:cNvPr>
          <p:cNvSpPr>
            <a:spLocks noGrp="1"/>
          </p:cNvSpPr>
          <p:nvPr>
            <p:ph type="body" sz="quarter" idx="54" hasCustomPrompt="1"/>
          </p:nvPr>
        </p:nvSpPr>
        <p:spPr>
          <a:xfrm>
            <a:off x="5245898" y="1742069"/>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algn="ctr">
              <a:lnSpc>
                <a:spcPct val="100000"/>
              </a:lnSpc>
              <a:spcAft>
                <a:spcPts val="200"/>
              </a:spcAft>
              <a:defRPr sz="140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00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marL="0" lvl="1" indent="0" algn="ctr" defTabSz="685800" rtl="0" eaLnBrk="1" latinLnBrk="0" hangingPunct="1">
              <a:lnSpc>
                <a:spcPct val="100000"/>
              </a:lnSpc>
              <a:spcBef>
                <a:spcPts val="0"/>
              </a:spcBef>
              <a:spcAft>
                <a:spcPts val="0"/>
              </a:spcAft>
              <a:buClr>
                <a:schemeClr val="accent2"/>
              </a:buClr>
              <a:buFont typeface="Arial" panose="020B0604020202020204" pitchFamily="34" charset="0"/>
              <a:buNone/>
            </a:pPr>
            <a:r>
              <a:rPr lang="en-US" noProof="0" dirty="0"/>
              <a:t>Body copy goes here</a:t>
            </a:r>
          </a:p>
        </p:txBody>
      </p:sp>
      <p:sp>
        <p:nvSpPr>
          <p:cNvPr id="45" name="Espace réservé du texte 57">
            <a:extLst>
              <a:ext uri="{FF2B5EF4-FFF2-40B4-BE49-F238E27FC236}">
                <a16:creationId xmlns:a16="http://schemas.microsoft.com/office/drawing/2014/main" id="{EE1276C9-7673-0445-9714-7351552FC1F9}"/>
              </a:ext>
            </a:extLst>
          </p:cNvPr>
          <p:cNvSpPr>
            <a:spLocks noGrp="1"/>
          </p:cNvSpPr>
          <p:nvPr>
            <p:ph type="body" sz="quarter" idx="57" hasCustomPrompt="1"/>
          </p:nvPr>
        </p:nvSpPr>
        <p:spPr>
          <a:xfrm>
            <a:off x="6479347" y="3243607"/>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algn="ctr">
              <a:lnSpc>
                <a:spcPct val="100000"/>
              </a:lnSpc>
              <a:spcAft>
                <a:spcPts val="200"/>
              </a:spcAft>
              <a:defRPr sz="140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00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marL="0" lvl="1" indent="0" algn="ctr" defTabSz="685800" rtl="0" eaLnBrk="1" latinLnBrk="0" hangingPunct="1">
              <a:lnSpc>
                <a:spcPct val="100000"/>
              </a:lnSpc>
              <a:spcBef>
                <a:spcPts val="0"/>
              </a:spcBef>
              <a:spcAft>
                <a:spcPts val="0"/>
              </a:spcAft>
              <a:buClr>
                <a:schemeClr val="accent2"/>
              </a:buClr>
              <a:buFont typeface="Arial" panose="020B0604020202020204" pitchFamily="34" charset="0"/>
              <a:buNone/>
            </a:pPr>
            <a:r>
              <a:rPr lang="en-US" noProof="0" dirty="0"/>
              <a:t>Body copy goes here</a:t>
            </a:r>
          </a:p>
        </p:txBody>
      </p:sp>
      <p:sp>
        <p:nvSpPr>
          <p:cNvPr id="37" name="Espace réservé du texte 57">
            <a:extLst>
              <a:ext uri="{FF2B5EF4-FFF2-40B4-BE49-F238E27FC236}">
                <a16:creationId xmlns:a16="http://schemas.microsoft.com/office/drawing/2014/main" id="{842F84FC-333E-1F4F-8881-03E7346E6856}"/>
              </a:ext>
            </a:extLst>
          </p:cNvPr>
          <p:cNvSpPr>
            <a:spLocks noGrp="1"/>
          </p:cNvSpPr>
          <p:nvPr>
            <p:ph type="body" sz="quarter" idx="53" hasCustomPrompt="1"/>
          </p:nvPr>
        </p:nvSpPr>
        <p:spPr>
          <a:xfrm>
            <a:off x="7729545" y="1742069"/>
            <a:ext cx="1135118" cy="1127578"/>
          </a:xfrm>
          <a:custGeom>
            <a:avLst/>
            <a:gdLst>
              <a:gd name="connsiteX0" fmla="*/ 522269 w 1044473"/>
              <a:gd name="connsiteY0" fmla="*/ 171 h 1037537"/>
              <a:gd name="connsiteX1" fmla="*/ 1044299 w 1044473"/>
              <a:gd name="connsiteY1" fmla="*/ 530013 h 1037537"/>
              <a:gd name="connsiteX2" fmla="*/ 522269 w 1044473"/>
              <a:gd name="connsiteY2" fmla="*/ 1037382 h 1037537"/>
              <a:gd name="connsiteX3" fmla="*/ 175 w 1044473"/>
              <a:gd name="connsiteY3" fmla="*/ 507603 h 1037537"/>
              <a:gd name="connsiteX4" fmla="*/ 522269 w 1044473"/>
              <a:gd name="connsiteY4" fmla="*/ 171 h 103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73" h="1037537">
                <a:moveTo>
                  <a:pt x="522269" y="171"/>
                </a:moveTo>
                <a:cubicBezTo>
                  <a:pt x="848049" y="7150"/>
                  <a:pt x="1051279" y="204168"/>
                  <a:pt x="1044299" y="530013"/>
                </a:cubicBezTo>
                <a:cubicBezTo>
                  <a:pt x="1037512" y="848431"/>
                  <a:pt x="825831" y="1043849"/>
                  <a:pt x="522269" y="1037382"/>
                </a:cubicBezTo>
                <a:cubicBezTo>
                  <a:pt x="188997" y="1030211"/>
                  <a:pt x="-6676" y="826021"/>
                  <a:pt x="175" y="507603"/>
                </a:cubicBezTo>
                <a:cubicBezTo>
                  <a:pt x="7154" y="181758"/>
                  <a:pt x="211215" y="-6488"/>
                  <a:pt x="522269" y="171"/>
                </a:cubicBezTo>
                <a:close/>
              </a:path>
            </a:pathLst>
          </a:custGeom>
          <a:solidFill>
            <a:schemeClr val="bg1"/>
          </a:solidFill>
        </p:spPr>
        <p:txBody>
          <a:bodyPr wrap="square" anchor="ctr" anchorCtr="1">
            <a:noAutofit/>
          </a:bodyPr>
          <a:lstStyle>
            <a:lvl1pPr algn="ctr">
              <a:lnSpc>
                <a:spcPct val="100000"/>
              </a:lnSpc>
              <a:spcAft>
                <a:spcPts val="200"/>
              </a:spcAft>
              <a:defRPr sz="140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00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Year/Date</a:t>
            </a:r>
          </a:p>
          <a:p>
            <a:pPr marL="0" lvl="1" indent="0" algn="ctr" defTabSz="685800" rtl="0" eaLnBrk="1" latinLnBrk="0" hangingPunct="1">
              <a:lnSpc>
                <a:spcPct val="100000"/>
              </a:lnSpc>
              <a:spcBef>
                <a:spcPts val="0"/>
              </a:spcBef>
              <a:spcAft>
                <a:spcPts val="0"/>
              </a:spcAft>
              <a:buClr>
                <a:schemeClr val="accent2"/>
              </a:buClr>
              <a:buFont typeface="Arial" panose="020B0604020202020204" pitchFamily="34" charset="0"/>
              <a:buNone/>
            </a:pPr>
            <a:r>
              <a:rPr lang="en-US" noProof="0" dirty="0"/>
              <a:t>Body copy goes here</a:t>
            </a:r>
          </a:p>
        </p:txBody>
      </p:sp>
      <p:cxnSp>
        <p:nvCxnSpPr>
          <p:cNvPr id="12" name="Connecteur droit 11">
            <a:extLst>
              <a:ext uri="{FF2B5EF4-FFF2-40B4-BE49-F238E27FC236}">
                <a16:creationId xmlns:a16="http://schemas.microsoft.com/office/drawing/2014/main" id="{7E70A040-45DC-4C4F-9C35-9C8855F2FADC}"/>
              </a:ext>
              <a:ext uri="{C183D7F6-B498-43B3-948B-1728B52AA6E4}">
                <adec:decorative xmlns:adec="http://schemas.microsoft.com/office/drawing/2017/decorative" val="1"/>
              </a:ext>
            </a:extLst>
          </p:cNvPr>
          <p:cNvCxnSpPr>
            <a:cxnSpLocks/>
          </p:cNvCxnSpPr>
          <p:nvPr userDrawn="1"/>
        </p:nvCxnSpPr>
        <p:spPr>
          <a:xfrm>
            <a:off x="342000" y="3038878"/>
            <a:ext cx="8460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Espace réservé du graphique SmartArt 11">
            <a:extLst>
              <a:ext uri="{FF2B5EF4-FFF2-40B4-BE49-F238E27FC236}">
                <a16:creationId xmlns:a16="http://schemas.microsoft.com/office/drawing/2014/main" id="{27C8F47C-3200-4352-B957-F47C1A5FCAFC}"/>
              </a:ext>
              <a:ext uri="{C183D7F6-B498-43B3-948B-1728B52AA6E4}">
                <adec:decorative xmlns:adec="http://schemas.microsoft.com/office/drawing/2017/decorative" val="1"/>
              </a:ext>
            </a:extLst>
          </p:cNvPr>
          <p:cNvSpPr>
            <a:spLocks noGrp="1" noChangeAspect="1"/>
          </p:cNvSpPr>
          <p:nvPr>
            <p:ph type="dgm" sz="quarter" idx="14"/>
          </p:nvPr>
        </p:nvSpPr>
        <p:spPr>
          <a:xfrm>
            <a:off x="809906"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62" name="Espace réservé du graphique SmartArt 11">
            <a:extLst>
              <a:ext uri="{FF2B5EF4-FFF2-40B4-BE49-F238E27FC236}">
                <a16:creationId xmlns:a16="http://schemas.microsoft.com/office/drawing/2014/main" id="{CE16E605-DFA7-4CED-8CBF-0542C7698DF9}"/>
              </a:ext>
              <a:ext uri="{C183D7F6-B498-43B3-948B-1728B52AA6E4}">
                <adec:decorative xmlns:adec="http://schemas.microsoft.com/office/drawing/2017/decorative" val="1"/>
              </a:ext>
            </a:extLst>
          </p:cNvPr>
          <p:cNvSpPr>
            <a:spLocks noGrp="1" noChangeAspect="1"/>
          </p:cNvSpPr>
          <p:nvPr>
            <p:ph type="dgm" sz="quarter" idx="40"/>
          </p:nvPr>
        </p:nvSpPr>
        <p:spPr>
          <a:xfrm>
            <a:off x="2050273"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63" name="Espace réservé du graphique SmartArt 11">
            <a:extLst>
              <a:ext uri="{FF2B5EF4-FFF2-40B4-BE49-F238E27FC236}">
                <a16:creationId xmlns:a16="http://schemas.microsoft.com/office/drawing/2014/main" id="{5A796DFE-A231-4181-AD26-E6261F7463D2}"/>
              </a:ext>
              <a:ext uri="{C183D7F6-B498-43B3-948B-1728B52AA6E4}">
                <adec:decorative xmlns:adec="http://schemas.microsoft.com/office/drawing/2017/decorative" val="1"/>
              </a:ext>
            </a:extLst>
          </p:cNvPr>
          <p:cNvSpPr>
            <a:spLocks noGrp="1" noChangeAspect="1"/>
          </p:cNvSpPr>
          <p:nvPr>
            <p:ph type="dgm" sz="quarter" idx="41"/>
          </p:nvPr>
        </p:nvSpPr>
        <p:spPr>
          <a:xfrm>
            <a:off x="3290640"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64" name="Espace réservé du graphique SmartArt 11">
            <a:extLst>
              <a:ext uri="{FF2B5EF4-FFF2-40B4-BE49-F238E27FC236}">
                <a16:creationId xmlns:a16="http://schemas.microsoft.com/office/drawing/2014/main" id="{4AF62F43-58B0-40EE-BBAF-40FAE44E0A13}"/>
              </a:ext>
              <a:ext uri="{C183D7F6-B498-43B3-948B-1728B52AA6E4}">
                <adec:decorative xmlns:adec="http://schemas.microsoft.com/office/drawing/2017/decorative" val="1"/>
              </a:ext>
            </a:extLst>
          </p:cNvPr>
          <p:cNvSpPr>
            <a:spLocks noGrp="1" noChangeAspect="1"/>
          </p:cNvSpPr>
          <p:nvPr>
            <p:ph type="dgm" sz="quarter" idx="42"/>
          </p:nvPr>
        </p:nvSpPr>
        <p:spPr>
          <a:xfrm>
            <a:off x="4531007"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65" name="Espace réservé du graphique SmartArt 11">
            <a:extLst>
              <a:ext uri="{FF2B5EF4-FFF2-40B4-BE49-F238E27FC236}">
                <a16:creationId xmlns:a16="http://schemas.microsoft.com/office/drawing/2014/main" id="{EA159B1B-69A6-4A2A-8825-3CE557B1A745}"/>
              </a:ext>
              <a:ext uri="{C183D7F6-B498-43B3-948B-1728B52AA6E4}">
                <adec:decorative xmlns:adec="http://schemas.microsoft.com/office/drawing/2017/decorative" val="1"/>
              </a:ext>
            </a:extLst>
          </p:cNvPr>
          <p:cNvSpPr>
            <a:spLocks noGrp="1" noChangeAspect="1"/>
          </p:cNvSpPr>
          <p:nvPr>
            <p:ph type="dgm" sz="quarter" idx="43"/>
          </p:nvPr>
        </p:nvSpPr>
        <p:spPr>
          <a:xfrm>
            <a:off x="5771374"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66" name="Espace réservé du graphique SmartArt 11">
            <a:extLst>
              <a:ext uri="{FF2B5EF4-FFF2-40B4-BE49-F238E27FC236}">
                <a16:creationId xmlns:a16="http://schemas.microsoft.com/office/drawing/2014/main" id="{46A4C6F1-FE20-48BF-A8EC-70436EAC5DE4}"/>
              </a:ext>
              <a:ext uri="{C183D7F6-B498-43B3-948B-1728B52AA6E4}">
                <adec:decorative xmlns:adec="http://schemas.microsoft.com/office/drawing/2017/decorative" val="1"/>
              </a:ext>
            </a:extLst>
          </p:cNvPr>
          <p:cNvSpPr>
            <a:spLocks noGrp="1" noChangeAspect="1"/>
          </p:cNvSpPr>
          <p:nvPr>
            <p:ph type="dgm" sz="quarter" idx="44"/>
          </p:nvPr>
        </p:nvSpPr>
        <p:spPr>
          <a:xfrm>
            <a:off x="7011741"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67" name="Espace réservé du graphique SmartArt 11">
            <a:extLst>
              <a:ext uri="{FF2B5EF4-FFF2-40B4-BE49-F238E27FC236}">
                <a16:creationId xmlns:a16="http://schemas.microsoft.com/office/drawing/2014/main" id="{2AD47857-C65A-440C-9B23-312C1566BFFB}"/>
              </a:ext>
              <a:ext uri="{C183D7F6-B498-43B3-948B-1728B52AA6E4}">
                <adec:decorative xmlns:adec="http://schemas.microsoft.com/office/drawing/2017/decorative" val="1"/>
              </a:ext>
            </a:extLst>
          </p:cNvPr>
          <p:cNvSpPr>
            <a:spLocks noGrp="1" noChangeAspect="1"/>
          </p:cNvSpPr>
          <p:nvPr>
            <p:ph type="dgm" sz="quarter" idx="45"/>
          </p:nvPr>
        </p:nvSpPr>
        <p:spPr>
          <a:xfrm>
            <a:off x="8252108" y="3002878"/>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sz="100">
                <a:noFill/>
              </a:defRPr>
            </a:lvl1pPr>
          </a:lstStyle>
          <a:p>
            <a:r>
              <a:rPr lang="en-US" noProof="0"/>
              <a:t>Click icon to add SmartArt graphic</a:t>
            </a:r>
          </a:p>
        </p:txBody>
      </p:sp>
      <p:sp>
        <p:nvSpPr>
          <p:cNvPr id="4" name="Footer Placeholder 3">
            <a:extLst>
              <a:ext uri="{FF2B5EF4-FFF2-40B4-BE49-F238E27FC236}">
                <a16:creationId xmlns:a16="http://schemas.microsoft.com/office/drawing/2014/main" id="{5BF0F66C-ED58-47EE-85F6-FCCA1780EC5E}"/>
              </a:ext>
            </a:extLst>
          </p:cNvPr>
          <p:cNvSpPr>
            <a:spLocks noGrp="1"/>
          </p:cNvSpPr>
          <p:nvPr>
            <p:ph type="ftr" sz="quarter" idx="59"/>
          </p:nvPr>
        </p:nvSpPr>
        <p:spPr/>
        <p:txBody>
          <a:bodyPr/>
          <a:lstStyle/>
          <a:p>
            <a:endParaRPr lang="en-US"/>
          </a:p>
        </p:txBody>
      </p:sp>
      <p:sp>
        <p:nvSpPr>
          <p:cNvPr id="3" name="Date Placeholder 2">
            <a:extLst>
              <a:ext uri="{FF2B5EF4-FFF2-40B4-BE49-F238E27FC236}">
                <a16:creationId xmlns:a16="http://schemas.microsoft.com/office/drawing/2014/main" id="{48FE931A-D59A-D88F-CB6E-CC6A389CC024}"/>
              </a:ext>
            </a:extLst>
          </p:cNvPr>
          <p:cNvSpPr>
            <a:spLocks noGrp="1"/>
          </p:cNvSpPr>
          <p:nvPr>
            <p:ph type="dt" sz="half" idx="24"/>
          </p:nvPr>
        </p:nvSpPr>
        <p:spPr>
          <a:xfrm>
            <a:off x="6548724" y="4822572"/>
            <a:ext cx="1626918" cy="166629"/>
          </a:xfrm>
        </p:spPr>
        <p:txBody>
          <a:bodyPr/>
          <a:lstStyle/>
          <a:p>
            <a:fld id="{567444BD-5DA9-4A29-9F9C-326FA75087A8}" type="datetime1">
              <a:rPr lang="en-US" smtClean="0"/>
              <a:t>3/26/2024</a:t>
            </a:fld>
            <a:endParaRPr lang="en-US" dirty="0"/>
          </a:p>
        </p:txBody>
      </p:sp>
      <p:sp>
        <p:nvSpPr>
          <p:cNvPr id="5" name="Slide Number Placeholder 4">
            <a:extLst>
              <a:ext uri="{FF2B5EF4-FFF2-40B4-BE49-F238E27FC236}">
                <a16:creationId xmlns:a16="http://schemas.microsoft.com/office/drawing/2014/main" id="{7FFAA806-9F22-493A-A19B-F8AF47744BF7}"/>
              </a:ext>
            </a:extLst>
          </p:cNvPr>
          <p:cNvSpPr>
            <a:spLocks noGrp="1"/>
          </p:cNvSpPr>
          <p:nvPr>
            <p:ph type="sldNum" sz="quarter" idx="60"/>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721667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Text over Image (White logo)">
    <p:bg>
      <p:bgPr>
        <a:solidFill>
          <a:schemeClr val="accent1"/>
        </a:solidFill>
        <a:effectLst/>
      </p:bgPr>
    </p:bg>
    <p:spTree>
      <p:nvGrpSpPr>
        <p:cNvPr id="1" name=""/>
        <p:cNvGrpSpPr/>
        <p:nvPr/>
      </p:nvGrpSpPr>
      <p:grpSpPr>
        <a:xfrm>
          <a:off x="0" y="0"/>
          <a:ext cx="0" cy="0"/>
          <a:chOff x="0" y="0"/>
          <a:chExt cx="0" cy="0"/>
        </a:xfrm>
      </p:grpSpPr>
      <p:sp>
        <p:nvSpPr>
          <p:cNvPr id="11" name="Espace réservé du graphique SmartArt 18">
            <a:extLst>
              <a:ext uri="{FF2B5EF4-FFF2-40B4-BE49-F238E27FC236}">
                <a16:creationId xmlns:a16="http://schemas.microsoft.com/office/drawing/2014/main" id="{BFDBE032-F48A-A45A-68C3-5E45E33AAA1A}"/>
              </a:ext>
            </a:extLst>
          </p:cNvPr>
          <p:cNvSpPr>
            <a:spLocks noGrp="1" noChangeAspect="1"/>
          </p:cNvSpPr>
          <p:nvPr>
            <p:ph type="dgm" sz="quarter" idx="13"/>
          </p:nvPr>
        </p:nvSpPr>
        <p:spPr>
          <a:xfrm>
            <a:off x="2690990" y="3749927"/>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endParaRPr lang="en-US" noProof="0" dirty="0"/>
          </a:p>
        </p:txBody>
      </p:sp>
      <p:sp>
        <p:nvSpPr>
          <p:cNvPr id="12" name="Espace réservé du graphique SmartArt 19">
            <a:extLst>
              <a:ext uri="{FF2B5EF4-FFF2-40B4-BE49-F238E27FC236}">
                <a16:creationId xmlns:a16="http://schemas.microsoft.com/office/drawing/2014/main" id="{4F9993BB-8E37-C6D3-B2EC-E74AB59342B1}"/>
              </a:ext>
            </a:extLst>
          </p:cNvPr>
          <p:cNvSpPr>
            <a:spLocks noGrp="1" noChangeAspect="1"/>
          </p:cNvSpPr>
          <p:nvPr>
            <p:ph type="dgm" sz="quarter" idx="14"/>
          </p:nvPr>
        </p:nvSpPr>
        <p:spPr>
          <a:xfrm>
            <a:off x="2690990" y="1161010"/>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endParaRPr lang="en-US" noProof="0" dirty="0"/>
          </a:p>
        </p:txBody>
      </p:sp>
      <p:sp>
        <p:nvSpPr>
          <p:cNvPr id="13" name="Espace réservé du texte 5">
            <a:extLst>
              <a:ext uri="{FF2B5EF4-FFF2-40B4-BE49-F238E27FC236}">
                <a16:creationId xmlns:a16="http://schemas.microsoft.com/office/drawing/2014/main" id="{8C97BBB6-683A-79AE-179A-183F93C75370}"/>
              </a:ext>
            </a:extLst>
          </p:cNvPr>
          <p:cNvSpPr>
            <a:spLocks noGrp="1"/>
          </p:cNvSpPr>
          <p:nvPr>
            <p:ph type="body" sz="quarter" idx="21"/>
          </p:nvPr>
        </p:nvSpPr>
        <p:spPr>
          <a:xfrm>
            <a:off x="435429" y="1393573"/>
            <a:ext cx="4626428" cy="2241725"/>
          </a:xfrm>
        </p:spPr>
        <p:txBody>
          <a:bodyPr anchor="ctr">
            <a:noAutofit/>
          </a:bodyPr>
          <a:lstStyle>
            <a:lvl1pPr algn="ctr">
              <a:lnSpc>
                <a:spcPct val="96000"/>
              </a:lnSpc>
              <a:spcAft>
                <a:spcPts val="1000"/>
              </a:spcAft>
              <a:defRPr lang="fr-FR" sz="36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BBCE9383-E660-2869-DA45-13BB221B5CDB}"/>
              </a:ext>
            </a:extLst>
          </p:cNvPr>
          <p:cNvSpPr>
            <a:spLocks noGrp="1"/>
          </p:cNvSpPr>
          <p:nvPr>
            <p:ph type="body" sz="quarter" idx="22"/>
          </p:nvPr>
        </p:nvSpPr>
        <p:spPr>
          <a:xfrm>
            <a:off x="5567911" y="1393572"/>
            <a:ext cx="3140659" cy="2241725"/>
          </a:xfrm>
        </p:spPr>
        <p:txBody>
          <a:bodyPr anchor="ctr">
            <a:noAutofit/>
          </a:bodyPr>
          <a:lstStyle>
            <a:lvl1pPr algn="l">
              <a:lnSpc>
                <a:spcPct val="96000"/>
              </a:lnSpc>
              <a:spcAft>
                <a:spcPts val="1000"/>
              </a:spcAft>
              <a:defRPr lang="fr-FR" sz="18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grpSp>
        <p:nvGrpSpPr>
          <p:cNvPr id="14" name="Graphique 7">
            <a:extLst>
              <a:ext uri="{FF2B5EF4-FFF2-40B4-BE49-F238E27FC236}">
                <a16:creationId xmlns:a16="http://schemas.microsoft.com/office/drawing/2014/main" id="{F1088F5B-E09E-F639-0CA5-3403115E5466}"/>
              </a:ext>
            </a:extLst>
          </p:cNvPr>
          <p:cNvGrpSpPr>
            <a:grpSpLocks noChangeAspect="1"/>
          </p:cNvGrpSpPr>
          <p:nvPr userDrawn="1"/>
        </p:nvGrpSpPr>
        <p:grpSpPr>
          <a:xfrm>
            <a:off x="7650857" y="4544669"/>
            <a:ext cx="1157372" cy="297962"/>
            <a:chOff x="4767702" y="-472136"/>
            <a:chExt cx="745525" cy="191931"/>
          </a:xfrm>
          <a:solidFill>
            <a:schemeClr val="bg1"/>
          </a:solidFill>
        </p:grpSpPr>
        <p:sp>
          <p:nvSpPr>
            <p:cNvPr id="15" name="Forme libre : forme 7">
              <a:extLst>
                <a:ext uri="{FF2B5EF4-FFF2-40B4-BE49-F238E27FC236}">
                  <a16:creationId xmlns:a16="http://schemas.microsoft.com/office/drawing/2014/main" id="{0ED9DE71-DE4D-008B-4B67-9D0855C11C0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16" name="Forme libre : forme 8">
              <a:extLst>
                <a:ext uri="{FF2B5EF4-FFF2-40B4-BE49-F238E27FC236}">
                  <a16:creationId xmlns:a16="http://schemas.microsoft.com/office/drawing/2014/main" id="{96BA8E1D-5253-1984-B371-83F78D8CEDBA}"/>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18" name="Forme libre : forme 9">
              <a:extLst>
                <a:ext uri="{FF2B5EF4-FFF2-40B4-BE49-F238E27FC236}">
                  <a16:creationId xmlns:a16="http://schemas.microsoft.com/office/drawing/2014/main" id="{BAF7775A-64A5-65F5-3192-F1126A8724A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326264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50366835-777C-511E-AE03-D0BFC18D6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7756" y="1735004"/>
            <a:ext cx="3628487" cy="1673492"/>
          </a:xfrm>
          <a:prstGeom prst="rect">
            <a:avLst/>
          </a:prstGeom>
          <a:ln>
            <a:noFill/>
          </a:ln>
        </p:spPr>
      </p:pic>
      <p:sp>
        <p:nvSpPr>
          <p:cNvPr id="3" name="Footer Placeholder 6">
            <a:extLst>
              <a:ext uri="{FF2B5EF4-FFF2-40B4-BE49-F238E27FC236}">
                <a16:creationId xmlns:a16="http://schemas.microsoft.com/office/drawing/2014/main" id="{A614F291-A2F3-7C39-C753-E9AB856616B8}"/>
              </a:ext>
            </a:extLst>
          </p:cNvPr>
          <p:cNvSpPr>
            <a:spLocks noGrp="1"/>
          </p:cNvSpPr>
          <p:nvPr>
            <p:ph type="ftr" sz="quarter" idx="11"/>
          </p:nvPr>
        </p:nvSpPr>
        <p:spPr>
          <a:xfrm>
            <a:off x="1671799" y="5400000"/>
            <a:ext cx="4480560" cy="166630"/>
          </a:xfrm>
        </p:spPr>
        <p:txBody>
          <a:bodyPr/>
          <a:lstStyle/>
          <a:p>
            <a:endParaRPr lang="en-US" dirty="0"/>
          </a:p>
        </p:txBody>
      </p:sp>
      <p:sp>
        <p:nvSpPr>
          <p:cNvPr id="4" name="Date Placeholder 5">
            <a:extLst>
              <a:ext uri="{FF2B5EF4-FFF2-40B4-BE49-F238E27FC236}">
                <a16:creationId xmlns:a16="http://schemas.microsoft.com/office/drawing/2014/main" id="{9157214E-9675-6892-0BF2-D12F93D89B50}"/>
              </a:ext>
            </a:extLst>
          </p:cNvPr>
          <p:cNvSpPr>
            <a:spLocks noGrp="1"/>
          </p:cNvSpPr>
          <p:nvPr>
            <p:ph type="dt" sz="half" idx="10"/>
          </p:nvPr>
        </p:nvSpPr>
        <p:spPr>
          <a:xfrm>
            <a:off x="6548724" y="5400000"/>
            <a:ext cx="1626918" cy="166629"/>
          </a:xfrm>
        </p:spPr>
        <p:txBody>
          <a:bodyPr/>
          <a:lstStyle/>
          <a:p>
            <a:fld id="{312284ED-1400-4B7A-A441-5958B8163AA6}" type="datetime1">
              <a:rPr lang="en-US" smtClean="0"/>
              <a:t>3/26/2024</a:t>
            </a:fld>
            <a:endParaRPr lang="en-US"/>
          </a:p>
        </p:txBody>
      </p:sp>
      <p:sp>
        <p:nvSpPr>
          <p:cNvPr id="5" name="Slide Number Placeholder 7">
            <a:extLst>
              <a:ext uri="{FF2B5EF4-FFF2-40B4-BE49-F238E27FC236}">
                <a16:creationId xmlns:a16="http://schemas.microsoft.com/office/drawing/2014/main" id="{C2630542-BCE9-D91B-8BC8-E859AB698F6B}"/>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634088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3236582" y="2227950"/>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2" name="Footer Placeholder 6">
            <a:extLst>
              <a:ext uri="{FF2B5EF4-FFF2-40B4-BE49-F238E27FC236}">
                <a16:creationId xmlns:a16="http://schemas.microsoft.com/office/drawing/2014/main" id="{06681E7C-A401-24B2-190B-F8791D4B45CC}"/>
              </a:ext>
            </a:extLst>
          </p:cNvPr>
          <p:cNvSpPr>
            <a:spLocks noGrp="1"/>
          </p:cNvSpPr>
          <p:nvPr>
            <p:ph type="ftr" sz="quarter" idx="11"/>
          </p:nvPr>
        </p:nvSpPr>
        <p:spPr>
          <a:xfrm>
            <a:off x="1671799" y="5400000"/>
            <a:ext cx="4480560" cy="166630"/>
          </a:xfrm>
        </p:spPr>
        <p:txBody>
          <a:bodyPr/>
          <a:lstStyle/>
          <a:p>
            <a:endParaRPr lang="en-US" dirty="0"/>
          </a:p>
        </p:txBody>
      </p:sp>
      <p:sp>
        <p:nvSpPr>
          <p:cNvPr id="3" name="Date Placeholder 5">
            <a:extLst>
              <a:ext uri="{FF2B5EF4-FFF2-40B4-BE49-F238E27FC236}">
                <a16:creationId xmlns:a16="http://schemas.microsoft.com/office/drawing/2014/main" id="{EC286F5E-D823-604F-D91C-CFF250813D39}"/>
              </a:ext>
            </a:extLst>
          </p:cNvPr>
          <p:cNvSpPr>
            <a:spLocks noGrp="1"/>
          </p:cNvSpPr>
          <p:nvPr>
            <p:ph type="dt" sz="half" idx="10"/>
          </p:nvPr>
        </p:nvSpPr>
        <p:spPr>
          <a:xfrm>
            <a:off x="6548724" y="5400000"/>
            <a:ext cx="1626918" cy="166629"/>
          </a:xfrm>
        </p:spPr>
        <p:txBody>
          <a:bodyPr/>
          <a:lstStyle/>
          <a:p>
            <a:fld id="{E135BA25-44C6-43B9-B0C3-F5D044477730}" type="datetime1">
              <a:rPr lang="en-US" smtClean="0"/>
              <a:t>3/26/2024</a:t>
            </a:fld>
            <a:endParaRPr lang="en-US"/>
          </a:p>
        </p:txBody>
      </p:sp>
      <p:sp>
        <p:nvSpPr>
          <p:cNvPr id="4" name="Slide Number Placeholder 7">
            <a:extLst>
              <a:ext uri="{FF2B5EF4-FFF2-40B4-BE49-F238E27FC236}">
                <a16:creationId xmlns:a16="http://schemas.microsoft.com/office/drawing/2014/main" id="{0A8338E8-3915-C4BF-C663-3AB9D095D492}"/>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766188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5119D0F7-561D-8330-BA43-814C64F6CF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367" y="166254"/>
            <a:ext cx="1157201" cy="533712"/>
          </a:xfrm>
          <a:prstGeom prst="rect">
            <a:avLst/>
          </a:prstGeom>
          <a:ln>
            <a:noFill/>
          </a:ln>
        </p:spPr>
      </p:pic>
      <p:sp>
        <p:nvSpPr>
          <p:cNvPr id="19" name="Espace réservé du graphique SmartArt 18">
            <a:extLst>
              <a:ext uri="{FF2B5EF4-FFF2-40B4-BE49-F238E27FC236}">
                <a16:creationId xmlns:a16="http://schemas.microsoft.com/office/drawing/2014/main" id="{B25D5AC7-4546-4A74-B36B-BA1B41C598C1}"/>
              </a:ext>
              <a:ext uri="{C183D7F6-B498-43B3-948B-1728B52AA6E4}">
                <adec:decorative xmlns:adec="http://schemas.microsoft.com/office/drawing/2017/decorative" val="1"/>
              </a:ext>
            </a:extLst>
          </p:cNvPr>
          <p:cNvSpPr>
            <a:spLocks noGrp="1" noChangeAspect="1"/>
          </p:cNvSpPr>
          <p:nvPr>
            <p:ph type="dgm" sz="quarter" idx="13"/>
          </p:nvPr>
        </p:nvSpPr>
        <p:spPr>
          <a:xfrm>
            <a:off x="4514348"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20" name="Espace réservé du graphique SmartArt 19">
            <a:extLst>
              <a:ext uri="{FF2B5EF4-FFF2-40B4-BE49-F238E27FC236}">
                <a16:creationId xmlns:a16="http://schemas.microsoft.com/office/drawing/2014/main" id="{FE783EC5-36F3-4916-B0D5-15355CAD8B2D}"/>
              </a:ext>
              <a:ext uri="{C183D7F6-B498-43B3-948B-1728B52AA6E4}">
                <adec:decorative xmlns:adec="http://schemas.microsoft.com/office/drawing/2017/decorative" val="1"/>
              </a:ext>
            </a:extLst>
          </p:cNvPr>
          <p:cNvSpPr>
            <a:spLocks noGrp="1" noChangeAspect="1"/>
          </p:cNvSpPr>
          <p:nvPr>
            <p:ph type="dgm" sz="quarter" idx="14"/>
          </p:nvPr>
        </p:nvSpPr>
        <p:spPr>
          <a:xfrm>
            <a:off x="4514348"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fr-FR" noProof="0"/>
              <a:t>Cliquez sur l'icône pour ajouter un graphique SmartArt</a:t>
            </a:r>
            <a:endParaRPr lang="en-US" noProof="0" dirty="0"/>
          </a:p>
        </p:txBody>
      </p:sp>
      <p:sp>
        <p:nvSpPr>
          <p:cNvPr id="3" name="Title 2">
            <a:extLst>
              <a:ext uri="{FF2B5EF4-FFF2-40B4-BE49-F238E27FC236}">
                <a16:creationId xmlns:a16="http://schemas.microsoft.com/office/drawing/2014/main" id="{5E32C881-4A7C-F2DB-1F92-32C9711ACCC9}"/>
              </a:ext>
            </a:extLst>
          </p:cNvPr>
          <p:cNvSpPr>
            <a:spLocks noGrp="1"/>
          </p:cNvSpPr>
          <p:nvPr>
            <p:ph type="title"/>
          </p:nvPr>
        </p:nvSpPr>
        <p:spPr>
          <a:xfrm>
            <a:off x="1118600" y="1449062"/>
            <a:ext cx="6922834" cy="1243611"/>
          </a:xfrm>
        </p:spPr>
        <p:txBody>
          <a:bodyPr>
            <a:noAutofit/>
          </a:bodyPr>
          <a:lstStyle>
            <a:lvl1pPr algn="ctr">
              <a:defRPr sz="4200">
                <a:solidFill>
                  <a:schemeClr val="tx1"/>
                </a:solidFill>
              </a:defRPr>
            </a:lvl1pPr>
          </a:lstStyle>
          <a:p>
            <a:r>
              <a:rPr lang="fr-FR"/>
              <a:t>Modifiez le style du titre</a:t>
            </a:r>
            <a:endParaRPr lang="en-US" dirty="0"/>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6" name="Date Placeholder 5">
            <a:extLst>
              <a:ext uri="{FF2B5EF4-FFF2-40B4-BE49-F238E27FC236}">
                <a16:creationId xmlns:a16="http://schemas.microsoft.com/office/drawing/2014/main" id="{3208703A-2EC7-4EBC-25D2-46174F00720E}"/>
              </a:ext>
            </a:extLst>
          </p:cNvPr>
          <p:cNvSpPr>
            <a:spLocks noGrp="1"/>
          </p:cNvSpPr>
          <p:nvPr>
            <p:ph type="dt" sz="half" idx="24"/>
          </p:nvPr>
        </p:nvSpPr>
        <p:spPr>
          <a:xfrm>
            <a:off x="3758508" y="4832099"/>
            <a:ext cx="1626918" cy="166629"/>
          </a:xfrm>
        </p:spPr>
        <p:txBody>
          <a:bodyPr/>
          <a:lstStyle>
            <a:lvl1pPr algn="ctr">
              <a:defRPr/>
            </a:lvl1pPr>
          </a:lstStyle>
          <a:p>
            <a:fld id="{7B6E4200-24F6-4D03-9F35-01A375BA5907}" type="datetime1">
              <a:rPr lang="en-US" smtClean="0"/>
              <a:t>3/26/2024</a:t>
            </a:fld>
            <a:endParaRPr lang="en-US"/>
          </a:p>
        </p:txBody>
      </p:sp>
      <p:sp>
        <p:nvSpPr>
          <p:cNvPr id="8" name="Slide Number Placeholder 7">
            <a:extLst>
              <a:ext uri="{FF2B5EF4-FFF2-40B4-BE49-F238E27FC236}">
                <a16:creationId xmlns:a16="http://schemas.microsoft.com/office/drawing/2014/main" id="{02D8D70C-F89E-240F-494A-E0033A017BB1}"/>
              </a:ext>
            </a:extLst>
          </p:cNvPr>
          <p:cNvSpPr>
            <a:spLocks noGrp="1"/>
          </p:cNvSpPr>
          <p:nvPr>
            <p:ph type="sldNum" sz="quarter" idx="26"/>
          </p:nvPr>
        </p:nvSpPr>
        <p:spPr>
          <a:xfrm>
            <a:off x="8336226" y="4800359"/>
            <a:ext cx="476250" cy="205743"/>
          </a:xfrm>
        </p:spPr>
        <p:txBody>
          <a:bodyPr/>
          <a:lstStyle/>
          <a:p>
            <a:fld id="{6B54B0F7-55DD-40D6-B7F4-70B586885C0B}" type="slidenum">
              <a:rPr lang="en-US" smtClean="0"/>
              <a:pPr/>
              <a:t>‹#›</a:t>
            </a:fld>
            <a:endParaRPr lang="en-US"/>
          </a:p>
        </p:txBody>
      </p:sp>
      <p:cxnSp>
        <p:nvCxnSpPr>
          <p:cNvPr id="4" name="Straight Arrow Connector 3">
            <a:extLst>
              <a:ext uri="{FF2B5EF4-FFF2-40B4-BE49-F238E27FC236}">
                <a16:creationId xmlns:a16="http://schemas.microsoft.com/office/drawing/2014/main" id="{A57F5ED8-BC67-2422-8F8F-DF361F83A40E}"/>
              </a:ext>
            </a:extLst>
          </p:cNvPr>
          <p:cNvCxnSpPr>
            <a:cxnSpLocks/>
          </p:cNvCxnSpPr>
          <p:nvPr userDrawn="1"/>
        </p:nvCxnSpPr>
        <p:spPr>
          <a:xfrm flipV="1">
            <a:off x="4503448"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7D3D1E7-2699-59A4-D8F8-B13F1191BFCB}"/>
              </a:ext>
            </a:extLst>
          </p:cNvPr>
          <p:cNvSpPr txBox="1"/>
          <p:nvPr userDrawn="1"/>
        </p:nvSpPr>
        <p:spPr>
          <a:xfrm>
            <a:off x="1378200" y="5618210"/>
            <a:ext cx="5802084" cy="769441"/>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the dropdown and save your changes</a:t>
            </a:r>
          </a:p>
        </p:txBody>
      </p:sp>
      <p:pic>
        <p:nvPicPr>
          <p:cNvPr id="7" name="Picture 6" descr="A picture containing text, design&#10;&#10;Description automatically generated">
            <a:extLst>
              <a:ext uri="{FF2B5EF4-FFF2-40B4-BE49-F238E27FC236}">
                <a16:creationId xmlns:a16="http://schemas.microsoft.com/office/drawing/2014/main" id="{C2D5CC4C-B9C2-025E-BF1F-27788700B7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4135" y="5631571"/>
            <a:ext cx="522697" cy="733227"/>
          </a:xfrm>
          <a:prstGeom prst="rect">
            <a:avLst/>
          </a:prstGeom>
        </p:spPr>
      </p:pic>
      <p:sp>
        <p:nvSpPr>
          <p:cNvPr id="9" name="Footer Placeholder 6">
            <a:extLst>
              <a:ext uri="{FF2B5EF4-FFF2-40B4-BE49-F238E27FC236}">
                <a16:creationId xmlns:a16="http://schemas.microsoft.com/office/drawing/2014/main" id="{236282C4-AAF3-0E90-B97C-4AE13DF61306}"/>
              </a:ext>
            </a:extLst>
          </p:cNvPr>
          <p:cNvSpPr>
            <a:spLocks noGrp="1"/>
          </p:cNvSpPr>
          <p:nvPr>
            <p:ph type="ftr" sz="quarter" idx="11"/>
          </p:nvPr>
        </p:nvSpPr>
        <p:spPr>
          <a:xfrm>
            <a:off x="1671799" y="6644600"/>
            <a:ext cx="4480560" cy="166630"/>
          </a:xfrm>
        </p:spPr>
        <p:txBody>
          <a:bodyPr/>
          <a:lstStyle/>
          <a:p>
            <a:endParaRPr lang="en-US" dirty="0"/>
          </a:p>
        </p:txBody>
      </p:sp>
    </p:spTree>
    <p:extLst>
      <p:ext uri="{BB962C8B-B14F-4D97-AF65-F5344CB8AC3E}">
        <p14:creationId xmlns:p14="http://schemas.microsoft.com/office/powerpoint/2010/main" val="332110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32C881-4A7C-F2DB-1F92-32C9711ACCC9}"/>
              </a:ext>
            </a:extLst>
          </p:cNvPr>
          <p:cNvSpPr>
            <a:spLocks noGrp="1"/>
          </p:cNvSpPr>
          <p:nvPr>
            <p:ph type="title"/>
          </p:nvPr>
        </p:nvSpPr>
        <p:spPr>
          <a:xfrm>
            <a:off x="1118600" y="1449062"/>
            <a:ext cx="6922834" cy="1243611"/>
          </a:xfrm>
        </p:spPr>
        <p:txBody>
          <a:bodyPr>
            <a:noAutofit/>
          </a:bodyPr>
          <a:lstStyle>
            <a:lvl1pPr algn="ctr">
              <a:defRPr sz="4200">
                <a:solidFill>
                  <a:schemeClr val="tx1"/>
                </a:solidFill>
              </a:defRPr>
            </a:lvl1pPr>
          </a:lstStyle>
          <a:p>
            <a:r>
              <a:rPr lang="en-US"/>
              <a:t>Click to edit Master title style</a:t>
            </a:r>
            <a:endParaRPr lang="en-US" dirty="0"/>
          </a:p>
        </p:txBody>
      </p:sp>
      <p:sp>
        <p:nvSpPr>
          <p:cNvPr id="16" name="Text Placeholder 1">
            <a:extLst>
              <a:ext uri="{FF2B5EF4-FFF2-40B4-BE49-F238E27FC236}">
                <a16:creationId xmlns:a16="http://schemas.microsoft.com/office/drawing/2014/main" id="{57CD9AAA-CCAE-44AF-A224-A38A0B786F65}"/>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Text Placeholder 2">
            <a:extLst>
              <a:ext uri="{FF2B5EF4-FFF2-40B4-BE49-F238E27FC236}">
                <a16:creationId xmlns:a16="http://schemas.microsoft.com/office/drawing/2014/main" id="{F176A07A-C4FF-49D0-80C5-1B4F36FB3A32}"/>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9" name="Espace réservé du graphique SmartArt 18">
            <a:extLst>
              <a:ext uri="{FF2B5EF4-FFF2-40B4-BE49-F238E27FC236}">
                <a16:creationId xmlns:a16="http://schemas.microsoft.com/office/drawing/2014/main" id="{B25D5AC7-4546-4A74-B36B-BA1B41C598C1}"/>
              </a:ext>
              <a:ext uri="{C183D7F6-B498-43B3-948B-1728B52AA6E4}">
                <adec:decorative xmlns:adec="http://schemas.microsoft.com/office/drawing/2017/decorative" val="1"/>
              </a:ext>
            </a:extLst>
          </p:cNvPr>
          <p:cNvSpPr>
            <a:spLocks noGrp="1" noChangeAspect="1"/>
          </p:cNvSpPr>
          <p:nvPr>
            <p:ph type="dgm" sz="quarter" idx="13"/>
          </p:nvPr>
        </p:nvSpPr>
        <p:spPr>
          <a:xfrm>
            <a:off x="4514348"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 uri="{C183D7F6-B498-43B3-948B-1728B52AA6E4}">
                <adec:decorative xmlns:adec="http://schemas.microsoft.com/office/drawing/2017/decorative" val="1"/>
              </a:ext>
            </a:extLst>
          </p:cNvPr>
          <p:cNvSpPr>
            <a:spLocks noGrp="1" noChangeAspect="1"/>
          </p:cNvSpPr>
          <p:nvPr>
            <p:ph type="dgm" sz="quarter" idx="14"/>
          </p:nvPr>
        </p:nvSpPr>
        <p:spPr>
          <a:xfrm>
            <a:off x="4514348"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endParaRPr lang="en-US" noProof="0" dirty="0"/>
          </a:p>
        </p:txBody>
      </p:sp>
      <p:cxnSp>
        <p:nvCxnSpPr>
          <p:cNvPr id="4" name="Straight Arrow Connector 1">
            <a:extLst>
              <a:ext uri="{FF2B5EF4-FFF2-40B4-BE49-F238E27FC236}">
                <a16:creationId xmlns:a16="http://schemas.microsoft.com/office/drawing/2014/main" id="{A57F5ED8-BC67-2422-8F8F-DF361F83A40E}"/>
              </a:ext>
            </a:extLst>
          </p:cNvPr>
          <p:cNvCxnSpPr>
            <a:cxnSpLocks/>
          </p:cNvCxnSpPr>
          <p:nvPr userDrawn="1"/>
        </p:nvCxnSpPr>
        <p:spPr>
          <a:xfrm flipV="1">
            <a:off x="4503448"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7D3D1E7-2699-59A4-D8F8-B13F1191BFCB}"/>
              </a:ext>
            </a:extLst>
          </p:cNvPr>
          <p:cNvSpPr txBox="1"/>
          <p:nvPr userDrawn="1"/>
        </p:nvSpPr>
        <p:spPr>
          <a:xfrm>
            <a:off x="1378200" y="5618210"/>
            <a:ext cx="5802084" cy="769441"/>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the dropdown and save your changes</a:t>
            </a:r>
          </a:p>
        </p:txBody>
      </p:sp>
      <p:pic>
        <p:nvPicPr>
          <p:cNvPr id="7" name="Picture 6" descr="A picture containing text, design&#10;&#10;Description automatically generated">
            <a:extLst>
              <a:ext uri="{FF2B5EF4-FFF2-40B4-BE49-F238E27FC236}">
                <a16:creationId xmlns:a16="http://schemas.microsoft.com/office/drawing/2014/main" id="{C2D5CC4C-B9C2-025E-BF1F-27788700B7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4135" y="5631571"/>
            <a:ext cx="522697" cy="733227"/>
          </a:xfrm>
          <a:prstGeom prst="rect">
            <a:avLst/>
          </a:prstGeom>
        </p:spPr>
      </p:pic>
      <p:sp>
        <p:nvSpPr>
          <p:cNvPr id="6" name="Date Placeholder 1">
            <a:extLst>
              <a:ext uri="{FF2B5EF4-FFF2-40B4-BE49-F238E27FC236}">
                <a16:creationId xmlns:a16="http://schemas.microsoft.com/office/drawing/2014/main" id="{3208703A-2EC7-4EBC-25D2-46174F00720E}"/>
              </a:ext>
            </a:extLst>
          </p:cNvPr>
          <p:cNvSpPr>
            <a:spLocks noGrp="1"/>
          </p:cNvSpPr>
          <p:nvPr>
            <p:ph type="dt" sz="half" idx="24"/>
          </p:nvPr>
        </p:nvSpPr>
        <p:spPr>
          <a:xfrm>
            <a:off x="3758508" y="4832099"/>
            <a:ext cx="1626918" cy="166629"/>
          </a:xfrm>
        </p:spPr>
        <p:txBody>
          <a:bodyPr/>
          <a:lstStyle>
            <a:lvl1pPr algn="ctr">
              <a:defRPr/>
            </a:lvl1pPr>
          </a:lstStyle>
          <a:p>
            <a:fld id="{0E777F01-A558-4D55-AFCD-E65A93CF767A}" type="datetime1">
              <a:rPr lang="en-US" smtClean="0"/>
              <a:t>3/26/2024</a:t>
            </a:fld>
            <a:endParaRPr lang="en-US"/>
          </a:p>
        </p:txBody>
      </p:sp>
      <p:sp>
        <p:nvSpPr>
          <p:cNvPr id="9" name="Footer Placeholder 6">
            <a:extLst>
              <a:ext uri="{FF2B5EF4-FFF2-40B4-BE49-F238E27FC236}">
                <a16:creationId xmlns:a16="http://schemas.microsoft.com/office/drawing/2014/main" id="{77D8BFA7-360E-9F3D-C788-50E86D9BE412}"/>
              </a:ext>
            </a:extLst>
          </p:cNvPr>
          <p:cNvSpPr>
            <a:spLocks noGrp="1"/>
          </p:cNvSpPr>
          <p:nvPr>
            <p:ph type="ftr" sz="quarter" idx="11"/>
          </p:nvPr>
        </p:nvSpPr>
        <p:spPr>
          <a:xfrm>
            <a:off x="1671799" y="6644600"/>
            <a:ext cx="4480560" cy="166630"/>
          </a:xfrm>
        </p:spPr>
        <p:txBody>
          <a:bodyPr/>
          <a:lstStyle/>
          <a:p>
            <a:endParaRPr lang="en-US" dirty="0"/>
          </a:p>
        </p:txBody>
      </p:sp>
      <p:sp>
        <p:nvSpPr>
          <p:cNvPr id="8" name="Slide Number Placeholder 1">
            <a:extLst>
              <a:ext uri="{FF2B5EF4-FFF2-40B4-BE49-F238E27FC236}">
                <a16:creationId xmlns:a16="http://schemas.microsoft.com/office/drawing/2014/main" id="{02D8D70C-F89E-240F-494A-E0033A017BB1}"/>
              </a:ext>
            </a:extLst>
          </p:cNvPr>
          <p:cNvSpPr>
            <a:spLocks noGrp="1"/>
          </p:cNvSpPr>
          <p:nvPr>
            <p:ph type="sldNum" sz="quarter" idx="26"/>
          </p:nvPr>
        </p:nvSpPr>
        <p:spPr>
          <a:xfrm>
            <a:off x="8336226" y="4800359"/>
            <a:ext cx="476250" cy="205743"/>
          </a:xfrm>
        </p:spPr>
        <p:txBody>
          <a:bodyPr/>
          <a:lstStyle/>
          <a:p>
            <a:fld id="{6B54B0F7-55DD-40D6-B7F4-70B586885C0B}" type="slidenum">
              <a:rPr lang="en-US" smtClean="0"/>
              <a:pPr/>
              <a:t>‹#›</a:t>
            </a:fld>
            <a:endParaRPr lang="en-US"/>
          </a:p>
        </p:txBody>
      </p:sp>
      <p:pic>
        <p:nvPicPr>
          <p:cNvPr id="2" name="Logo" descr="Shape&#10;&#10;Description automatically generated with low confidence">
            <a:extLst>
              <a:ext uri="{FF2B5EF4-FFF2-40B4-BE49-F238E27FC236}">
                <a16:creationId xmlns:a16="http://schemas.microsoft.com/office/drawing/2014/main" id="{5119D0F7-561D-8330-BA43-814C64F6CF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3367" y="166254"/>
            <a:ext cx="1157201" cy="533712"/>
          </a:xfrm>
          <a:prstGeom prst="rect">
            <a:avLst/>
          </a:prstGeom>
          <a:ln>
            <a:noFill/>
          </a:ln>
        </p:spPr>
      </p:pic>
    </p:spTree>
    <p:extLst>
      <p:ext uri="{BB962C8B-B14F-4D97-AF65-F5344CB8AC3E}">
        <p14:creationId xmlns:p14="http://schemas.microsoft.com/office/powerpoint/2010/main" val="1174309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95" y="333342"/>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17" name="Espace réservé du graphique SmartArt 18">
            <a:extLst>
              <a:ext uri="{FF2B5EF4-FFF2-40B4-BE49-F238E27FC236}">
                <a16:creationId xmlns:a16="http://schemas.microsoft.com/office/drawing/2014/main" id="{50E609C3-EA6F-468A-8B7C-CD27949FB33C}"/>
              </a:ext>
              <a:ext uri="{C183D7F6-B498-43B3-948B-1728B52AA6E4}">
                <adec:decorative xmlns:adec="http://schemas.microsoft.com/office/drawing/2017/decorative" val="1"/>
              </a:ext>
            </a:extLst>
          </p:cNvPr>
          <p:cNvSpPr>
            <a:spLocks noGrp="1" noChangeAspect="1"/>
          </p:cNvSpPr>
          <p:nvPr>
            <p:ph type="dgm" sz="quarter" idx="13"/>
          </p:nvPr>
        </p:nvSpPr>
        <p:spPr>
          <a:xfrm>
            <a:off x="4514347"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18" name="Espace réservé du graphique SmartArt 19">
            <a:extLst>
              <a:ext uri="{FF2B5EF4-FFF2-40B4-BE49-F238E27FC236}">
                <a16:creationId xmlns:a16="http://schemas.microsoft.com/office/drawing/2014/main" id="{F155B637-1E1E-462B-9FBB-56FD4231172C}"/>
              </a:ext>
              <a:ext uri="{C183D7F6-B498-43B3-948B-1728B52AA6E4}">
                <adec:decorative xmlns:adec="http://schemas.microsoft.com/office/drawing/2017/decorative" val="1"/>
              </a:ext>
            </a:extLst>
          </p:cNvPr>
          <p:cNvSpPr>
            <a:spLocks noGrp="1" noChangeAspect="1"/>
          </p:cNvSpPr>
          <p:nvPr>
            <p:ph type="dgm" sz="quarter" idx="14"/>
          </p:nvPr>
        </p:nvSpPr>
        <p:spPr>
          <a:xfrm>
            <a:off x="4514347"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2" name="Title 1">
            <a:extLst>
              <a:ext uri="{FF2B5EF4-FFF2-40B4-BE49-F238E27FC236}">
                <a16:creationId xmlns:a16="http://schemas.microsoft.com/office/drawing/2014/main" id="{C945A615-DA1F-29AA-A06D-24C5F97B581E}"/>
              </a:ext>
            </a:extLst>
          </p:cNvPr>
          <p:cNvSpPr>
            <a:spLocks noGrp="1"/>
          </p:cNvSpPr>
          <p:nvPr>
            <p:ph type="title"/>
          </p:nvPr>
        </p:nvSpPr>
        <p:spPr>
          <a:xfrm>
            <a:off x="1110583" y="1444509"/>
            <a:ext cx="6922834" cy="1254557"/>
          </a:xfrm>
        </p:spPr>
        <p:txBody>
          <a:bodyPr/>
          <a:lstStyle>
            <a:lvl1pPr algn="ctr">
              <a:defRPr sz="4200">
                <a:solidFill>
                  <a:schemeClr val="bg1"/>
                </a:solidFill>
              </a:defRPr>
            </a:lvl1pPr>
          </a:lstStyle>
          <a:p>
            <a:r>
              <a:rPr lang="fr-FR"/>
              <a:t>Modifiez le style du titre</a:t>
            </a:r>
            <a:endParaRPr lang="en-US"/>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4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45C10403-1F97-E022-7AB9-4F7DAEF42BCE}"/>
              </a:ext>
            </a:extLst>
          </p:cNvPr>
          <p:cNvSpPr>
            <a:spLocks noGrp="1"/>
          </p:cNvSpPr>
          <p:nvPr>
            <p:ph type="dt" sz="half" idx="24"/>
          </p:nvPr>
        </p:nvSpPr>
        <p:spPr>
          <a:xfrm>
            <a:off x="3758509" y="4827336"/>
            <a:ext cx="1626918" cy="166629"/>
          </a:xfrm>
        </p:spPr>
        <p:txBody>
          <a:bodyPr/>
          <a:lstStyle>
            <a:lvl1pPr algn="ctr">
              <a:defRPr>
                <a:solidFill>
                  <a:schemeClr val="bg1"/>
                </a:solidFill>
              </a:defRPr>
            </a:lvl1pPr>
          </a:lstStyle>
          <a:p>
            <a:fld id="{736AE607-E498-40B6-BA25-25F7D03EA726}" type="datetime1">
              <a:rPr lang="en-US" smtClean="0"/>
              <a:t>3/26/2024</a:t>
            </a:fld>
            <a:endParaRPr lang="en-US"/>
          </a:p>
        </p:txBody>
      </p:sp>
      <p:sp>
        <p:nvSpPr>
          <p:cNvPr id="7" name="Slide Number Placeholder 6">
            <a:extLst>
              <a:ext uri="{FF2B5EF4-FFF2-40B4-BE49-F238E27FC236}">
                <a16:creationId xmlns:a16="http://schemas.microsoft.com/office/drawing/2014/main" id="{A78C3271-9D4F-D92A-D079-0D4DFA48B7AC}"/>
              </a:ext>
            </a:extLst>
          </p:cNvPr>
          <p:cNvSpPr>
            <a:spLocks noGrp="1"/>
          </p:cNvSpPr>
          <p:nvPr>
            <p:ph type="sldNum" sz="quarter" idx="26"/>
          </p:nvPr>
        </p:nvSpPr>
        <p:spPr/>
        <p:txBody>
          <a:bodyPr/>
          <a:lstStyle/>
          <a:p>
            <a:fld id="{6B54B0F7-55DD-40D6-B7F4-70B586885C0B}" type="slidenum">
              <a:rPr lang="en-US" smtClean="0"/>
              <a:pPr/>
              <a:t>‹#›</a:t>
            </a:fld>
            <a:endParaRPr lang="en-US"/>
          </a:p>
        </p:txBody>
      </p:sp>
      <p:sp>
        <p:nvSpPr>
          <p:cNvPr id="4" name="Footer Placeholder 6">
            <a:extLst>
              <a:ext uri="{FF2B5EF4-FFF2-40B4-BE49-F238E27FC236}">
                <a16:creationId xmlns:a16="http://schemas.microsoft.com/office/drawing/2014/main" id="{F58ABEE5-0D04-225B-3EFE-FF44D884354D}"/>
              </a:ext>
            </a:extLst>
          </p:cNvPr>
          <p:cNvSpPr>
            <a:spLocks noGrp="1"/>
          </p:cNvSpPr>
          <p:nvPr>
            <p:ph type="ftr" sz="quarter" idx="11"/>
          </p:nvPr>
        </p:nvSpPr>
        <p:spPr>
          <a:xfrm>
            <a:off x="1671799" y="5400000"/>
            <a:ext cx="4480560" cy="166630"/>
          </a:xfrm>
        </p:spPr>
        <p:txBody>
          <a:bodyPr/>
          <a:lstStyle/>
          <a:p>
            <a:endParaRPr lang="en-US" dirty="0"/>
          </a:p>
        </p:txBody>
      </p:sp>
    </p:spTree>
    <p:extLst>
      <p:ext uri="{BB962C8B-B14F-4D97-AF65-F5344CB8AC3E}">
        <p14:creationId xmlns:p14="http://schemas.microsoft.com/office/powerpoint/2010/main" val="720979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6518220" y="387185"/>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17" name="Espace réservé du graphique SmartArt 11">
            <a:extLst>
              <a:ext uri="{FF2B5EF4-FFF2-40B4-BE49-F238E27FC236}">
                <a16:creationId xmlns:a16="http://schemas.microsoft.com/office/drawing/2014/main" id="{4F60E46E-0715-41F6-BEAC-C9C998D41D44}"/>
              </a:ext>
              <a:ext uri="{C183D7F6-B498-43B3-948B-1728B52AA6E4}">
                <adec:decorative xmlns:adec="http://schemas.microsoft.com/office/drawing/2017/decorative" val="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22" name="Espace réservé du graphique SmartArt 11">
            <a:extLst>
              <a:ext uri="{FF2B5EF4-FFF2-40B4-BE49-F238E27FC236}">
                <a16:creationId xmlns:a16="http://schemas.microsoft.com/office/drawing/2014/main" id="{2835F6F0-E601-40E8-8F65-7949A8AA2AF1}"/>
              </a:ext>
              <a:ext uri="{C183D7F6-B498-43B3-948B-1728B52AA6E4}">
                <adec:decorative xmlns:adec="http://schemas.microsoft.com/office/drawing/2017/decorative" val="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dirty="0"/>
              <a:t>Cliquez sur l'icône pour ajouter une image</a:t>
            </a:r>
          </a:p>
        </p:txBody>
      </p:sp>
      <p:sp>
        <p:nvSpPr>
          <p:cNvPr id="3" name="Title 2">
            <a:extLst>
              <a:ext uri="{FF2B5EF4-FFF2-40B4-BE49-F238E27FC236}">
                <a16:creationId xmlns:a16="http://schemas.microsoft.com/office/drawing/2014/main" id="{30A3477C-D6FC-D7E0-047E-F20105E4FD29}"/>
              </a:ext>
            </a:extLst>
          </p:cNvPr>
          <p:cNvSpPr>
            <a:spLocks noGrp="1"/>
          </p:cNvSpPr>
          <p:nvPr>
            <p:ph type="title"/>
          </p:nvPr>
        </p:nvSpPr>
        <p:spPr>
          <a:xfrm>
            <a:off x="5087572" y="1446020"/>
            <a:ext cx="3712306" cy="1242315"/>
          </a:xfrm>
        </p:spPr>
        <p:txBody>
          <a:bodyPr anchor="b"/>
          <a:lstStyle>
            <a:lvl1pPr algn="ctr">
              <a:defRPr sz="3000">
                <a:solidFill>
                  <a:schemeClr val="tx1"/>
                </a:solidFill>
              </a:defRPr>
            </a:lvl1pPr>
          </a:lstStyle>
          <a:p>
            <a:r>
              <a:rPr lang="fr-FR"/>
              <a:t>Modifiez le style du titre</a:t>
            </a:r>
            <a:endParaRPr lang="en-US" dirty="0"/>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3EFBD84C-C1DB-D752-B1E0-1F750781866A}"/>
              </a:ext>
            </a:extLst>
          </p:cNvPr>
          <p:cNvSpPr>
            <a:spLocks noGrp="1"/>
          </p:cNvSpPr>
          <p:nvPr>
            <p:ph type="dt" sz="half" idx="24"/>
          </p:nvPr>
        </p:nvSpPr>
        <p:spPr>
          <a:xfrm>
            <a:off x="6135974" y="4827335"/>
            <a:ext cx="1626918" cy="166629"/>
          </a:xfrm>
        </p:spPr>
        <p:txBody>
          <a:bodyPr/>
          <a:lstStyle>
            <a:lvl1pPr algn="ctr">
              <a:defRPr/>
            </a:lvl1pPr>
          </a:lstStyle>
          <a:p>
            <a:fld id="{971DAC69-AF37-4291-9D13-4403BBF8CF8B}" type="datetime1">
              <a:rPr lang="en-US" smtClean="0"/>
              <a:t>3/26/2024</a:t>
            </a:fld>
            <a:endParaRPr lang="en-US"/>
          </a:p>
        </p:txBody>
      </p:sp>
      <p:cxnSp>
        <p:nvCxnSpPr>
          <p:cNvPr id="2" name="Straight Arrow Connector 1">
            <a:extLst>
              <a:ext uri="{FF2B5EF4-FFF2-40B4-BE49-F238E27FC236}">
                <a16:creationId xmlns:a16="http://schemas.microsoft.com/office/drawing/2014/main" id="{68C069D0-B5D0-504E-2496-36A8562926A7}"/>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0BF80A-315A-D082-FC58-F44416FD9DDD}"/>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8" name="Picture 7">
            <a:extLst>
              <a:ext uri="{FF2B5EF4-FFF2-40B4-BE49-F238E27FC236}">
                <a16:creationId xmlns:a16="http://schemas.microsoft.com/office/drawing/2014/main" id="{22FFADE2-6BA0-BF42-BCCC-82685DE22F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169241" y="2514968"/>
            <a:ext cx="307086" cy="622046"/>
          </a:xfrm>
          <a:prstGeom prst="rect">
            <a:avLst/>
          </a:prstGeom>
        </p:spPr>
      </p:pic>
      <p:cxnSp>
        <p:nvCxnSpPr>
          <p:cNvPr id="4" name="Straight Arrow Connector 3">
            <a:extLst>
              <a:ext uri="{FF2B5EF4-FFF2-40B4-BE49-F238E27FC236}">
                <a16:creationId xmlns:a16="http://schemas.microsoft.com/office/drawing/2014/main" id="{D54BFFA5-AAC6-D700-72EE-2DAE1F3EC702}"/>
              </a:ext>
            </a:extLst>
          </p:cNvPr>
          <p:cNvCxnSpPr>
            <a:cxnSpLocks/>
          </p:cNvCxnSpPr>
          <p:nvPr userDrawn="1"/>
        </p:nvCxnSpPr>
        <p:spPr>
          <a:xfrm flipV="1">
            <a:off x="6963618"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8D3FEA-FD9E-8042-1FFC-C259AAE6E0B4}"/>
              </a:ext>
            </a:extLst>
          </p:cNvPr>
          <p:cNvSpPr txBox="1"/>
          <p:nvPr userDrawn="1"/>
        </p:nvSpPr>
        <p:spPr>
          <a:xfrm>
            <a:off x="2390568" y="5618210"/>
            <a:ext cx="5802084" cy="769441"/>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the dropdown and save your changes</a:t>
            </a:r>
          </a:p>
        </p:txBody>
      </p:sp>
      <p:pic>
        <p:nvPicPr>
          <p:cNvPr id="19" name="Picture 18" descr="A picture containing text, design&#10;&#10;Description automatically generated">
            <a:extLst>
              <a:ext uri="{FF2B5EF4-FFF2-40B4-BE49-F238E27FC236}">
                <a16:creationId xmlns:a16="http://schemas.microsoft.com/office/drawing/2014/main" id="{26713790-E152-B95B-2524-D60DA3D335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6503" y="5631571"/>
            <a:ext cx="522697" cy="733227"/>
          </a:xfrm>
          <a:prstGeom prst="rect">
            <a:avLst/>
          </a:prstGeom>
        </p:spPr>
      </p:pic>
      <p:sp>
        <p:nvSpPr>
          <p:cNvPr id="7" name="Footer Placeholder 6">
            <a:extLst>
              <a:ext uri="{FF2B5EF4-FFF2-40B4-BE49-F238E27FC236}">
                <a16:creationId xmlns:a16="http://schemas.microsoft.com/office/drawing/2014/main" id="{5220189D-7C19-5BEC-BC34-8AB0212F2A4C}"/>
              </a:ext>
            </a:extLst>
          </p:cNvPr>
          <p:cNvSpPr>
            <a:spLocks noGrp="1"/>
          </p:cNvSpPr>
          <p:nvPr>
            <p:ph type="ftr" sz="quarter" idx="11"/>
          </p:nvPr>
        </p:nvSpPr>
        <p:spPr>
          <a:xfrm>
            <a:off x="1671799" y="6581613"/>
            <a:ext cx="4480560" cy="166630"/>
          </a:xfrm>
        </p:spPr>
        <p:txBody>
          <a:bodyPr/>
          <a:lstStyle/>
          <a:p>
            <a:endParaRPr lang="en-US" dirty="0"/>
          </a:p>
        </p:txBody>
      </p:sp>
      <p:sp>
        <p:nvSpPr>
          <p:cNvPr id="9" name="Slide Number Placeholder 7">
            <a:extLst>
              <a:ext uri="{FF2B5EF4-FFF2-40B4-BE49-F238E27FC236}">
                <a16:creationId xmlns:a16="http://schemas.microsoft.com/office/drawing/2014/main" id="{7C98933E-97CC-359F-58B0-0B45FC0548F4}"/>
              </a:ext>
            </a:extLst>
          </p:cNvPr>
          <p:cNvSpPr>
            <a:spLocks noGrp="1"/>
          </p:cNvSpPr>
          <p:nvPr>
            <p:ph type="sldNum" sz="quarter" idx="12"/>
          </p:nvPr>
        </p:nvSpPr>
        <p:spPr>
          <a:xfrm>
            <a:off x="8336226" y="65425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2485828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6518220" y="387185"/>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11" name="Espace réservé du graphique SmartArt 11">
            <a:extLst>
              <a:ext uri="{FF2B5EF4-FFF2-40B4-BE49-F238E27FC236}">
                <a16:creationId xmlns:a16="http://schemas.microsoft.com/office/drawing/2014/main" id="{540F3744-EAB0-48D1-B7AE-720C8628C071}"/>
              </a:ext>
              <a:ext uri="{C183D7F6-B498-43B3-948B-1728B52AA6E4}">
                <adec:decorative xmlns:adec="http://schemas.microsoft.com/office/drawing/2017/decorative" val="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fr-FR" noProof="0"/>
              <a:t>Cliquez sur l'icône pour ajouter un graphique SmartArt</a:t>
            </a:r>
            <a:endParaRPr lang="en-US" noProof="0"/>
          </a:p>
        </p:txBody>
      </p:sp>
      <p:sp>
        <p:nvSpPr>
          <p:cNvPr id="16" name="Espace réservé du graphique SmartArt 11">
            <a:extLst>
              <a:ext uri="{FF2B5EF4-FFF2-40B4-BE49-F238E27FC236}">
                <a16:creationId xmlns:a16="http://schemas.microsoft.com/office/drawing/2014/main" id="{E04644FF-725F-4770-81BC-F016774228AE}"/>
              </a:ext>
              <a:ext uri="{C183D7F6-B498-43B3-948B-1728B52AA6E4}">
                <adec:decorative xmlns:adec="http://schemas.microsoft.com/office/drawing/2017/decorative" val="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fr-FR" noProof="0"/>
              <a:t>Cliquez sur l'icône pour ajouter un graphique SmartArt</a:t>
            </a:r>
            <a:endParaRPr lang="en-US" noProof="0"/>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noProof="0"/>
              <a:t>Cliquez sur l'icône pour ajouter une image</a:t>
            </a:r>
            <a:endParaRPr lang="en-US" noProof="0"/>
          </a:p>
        </p:txBody>
      </p:sp>
      <p:sp>
        <p:nvSpPr>
          <p:cNvPr id="2" name="Title 1">
            <a:extLst>
              <a:ext uri="{FF2B5EF4-FFF2-40B4-BE49-F238E27FC236}">
                <a16:creationId xmlns:a16="http://schemas.microsoft.com/office/drawing/2014/main" id="{79BE4174-1212-A5FD-D6D7-7B66CE6E137F}"/>
              </a:ext>
            </a:extLst>
          </p:cNvPr>
          <p:cNvSpPr>
            <a:spLocks noGrp="1"/>
          </p:cNvSpPr>
          <p:nvPr>
            <p:ph type="title"/>
          </p:nvPr>
        </p:nvSpPr>
        <p:spPr>
          <a:xfrm>
            <a:off x="5087572" y="1442763"/>
            <a:ext cx="3712306" cy="1263859"/>
          </a:xfrm>
        </p:spPr>
        <p:txBody>
          <a:bodyPr anchor="b"/>
          <a:lstStyle>
            <a:lvl1pPr algn="ctr">
              <a:defRPr sz="3000">
                <a:solidFill>
                  <a:schemeClr val="bg1"/>
                </a:solidFill>
              </a:defRPr>
            </a:lvl1pPr>
          </a:lstStyle>
          <a:p>
            <a:r>
              <a:rPr lang="fr-FR"/>
              <a:t>Modifiez le style du titre</a:t>
            </a:r>
            <a:endParaRPr lang="en-US"/>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4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EEE24E6D-4EF1-5A88-14F5-A64B56EAFFD0}"/>
              </a:ext>
            </a:extLst>
          </p:cNvPr>
          <p:cNvSpPr>
            <a:spLocks noGrp="1"/>
          </p:cNvSpPr>
          <p:nvPr>
            <p:ph type="dt" sz="half" idx="24"/>
          </p:nvPr>
        </p:nvSpPr>
        <p:spPr>
          <a:xfrm>
            <a:off x="6135974" y="4827335"/>
            <a:ext cx="1626918" cy="166629"/>
          </a:xfrm>
        </p:spPr>
        <p:txBody>
          <a:bodyPr/>
          <a:lstStyle>
            <a:lvl1pPr algn="ctr">
              <a:defRPr>
                <a:solidFill>
                  <a:schemeClr val="bg1"/>
                </a:solidFill>
              </a:defRPr>
            </a:lvl1pPr>
          </a:lstStyle>
          <a:p>
            <a:fld id="{3F4C016A-CE32-41D3-BF4A-0A241E5D3DCA}" type="datetime1">
              <a:rPr lang="en-US" smtClean="0"/>
              <a:t>3/26/2024</a:t>
            </a:fld>
            <a:endParaRPr lang="en-US"/>
          </a:p>
        </p:txBody>
      </p:sp>
      <p:cxnSp>
        <p:nvCxnSpPr>
          <p:cNvPr id="6" name="Straight Arrow Connector 5">
            <a:extLst>
              <a:ext uri="{FF2B5EF4-FFF2-40B4-BE49-F238E27FC236}">
                <a16:creationId xmlns:a16="http://schemas.microsoft.com/office/drawing/2014/main" id="{99D8AD53-2E55-0829-7091-418B802B405B}"/>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8EDFD9-5DD7-F7AA-09B4-BE8D34F712A6}"/>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8" name="Picture 7">
            <a:extLst>
              <a:ext uri="{FF2B5EF4-FFF2-40B4-BE49-F238E27FC236}">
                <a16:creationId xmlns:a16="http://schemas.microsoft.com/office/drawing/2014/main" id="{026984F9-B184-339C-6165-DF2D8F7B15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169241" y="2514968"/>
            <a:ext cx="307086" cy="622046"/>
          </a:xfrm>
          <a:prstGeom prst="rect">
            <a:avLst/>
          </a:prstGeom>
        </p:spPr>
      </p:pic>
      <p:sp>
        <p:nvSpPr>
          <p:cNvPr id="3" name="Footer Placeholder 6">
            <a:extLst>
              <a:ext uri="{FF2B5EF4-FFF2-40B4-BE49-F238E27FC236}">
                <a16:creationId xmlns:a16="http://schemas.microsoft.com/office/drawing/2014/main" id="{E3743891-B3BB-EA5E-FC37-8CB9253E0493}"/>
              </a:ext>
            </a:extLst>
          </p:cNvPr>
          <p:cNvSpPr>
            <a:spLocks noGrp="1"/>
          </p:cNvSpPr>
          <p:nvPr>
            <p:ph type="ftr" sz="quarter" idx="11"/>
          </p:nvPr>
        </p:nvSpPr>
        <p:spPr>
          <a:xfrm>
            <a:off x="1671799" y="5400000"/>
            <a:ext cx="4480560" cy="166630"/>
          </a:xfrm>
        </p:spPr>
        <p:txBody>
          <a:bodyPr/>
          <a:lstStyle/>
          <a:p>
            <a:endParaRPr lang="en-US" dirty="0"/>
          </a:p>
        </p:txBody>
      </p:sp>
      <p:sp>
        <p:nvSpPr>
          <p:cNvPr id="4" name="Slide Number Placeholder 7">
            <a:extLst>
              <a:ext uri="{FF2B5EF4-FFF2-40B4-BE49-F238E27FC236}">
                <a16:creationId xmlns:a16="http://schemas.microsoft.com/office/drawing/2014/main" id="{B63CA0F1-D472-F7BE-9A05-381E9355FEAF}"/>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586202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6AD566-8583-4475-A096-A17760443149}"/>
              </a:ext>
            </a:extLst>
          </p:cNvPr>
          <p:cNvSpPr>
            <a:spLocks noGrp="1"/>
          </p:cNvSpPr>
          <p:nvPr>
            <p:ph type="title"/>
          </p:nvPr>
        </p:nvSpPr>
        <p:spPr>
          <a:xfrm>
            <a:off x="331200" y="289130"/>
            <a:ext cx="3548792" cy="720000"/>
          </a:xfrm>
        </p:spPr>
        <p:txBody>
          <a:bodyPr/>
          <a:lstStyle/>
          <a:p>
            <a:r>
              <a:rPr lang="fr-FR"/>
              <a:t>Modifiez le style du titre</a:t>
            </a:r>
            <a:endParaRPr lang="en-US" dirty="0"/>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892771"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893659" y="1733550"/>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4" name="Espace réservé du texte 17">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331523" y="206457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7" name="Espace réservé du texte 17">
            <a:extLst>
              <a:ext uri="{FF2B5EF4-FFF2-40B4-BE49-F238E27FC236}">
                <a16:creationId xmlns:a16="http://schemas.microsoft.com/office/drawing/2014/main" id="{4EFDD7E2-57EF-47B5-AF8A-BF6D20E10C47}"/>
              </a:ext>
            </a:extLst>
          </p:cNvPr>
          <p:cNvSpPr>
            <a:spLocks noGrp="1"/>
          </p:cNvSpPr>
          <p:nvPr>
            <p:ph type="body" sz="quarter" idx="84"/>
          </p:nvPr>
        </p:nvSpPr>
        <p:spPr>
          <a:xfrm>
            <a:off x="892771" y="206295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6" name="Espace réservé du texte 17">
            <a:extLst>
              <a:ext uri="{FF2B5EF4-FFF2-40B4-BE49-F238E27FC236}">
                <a16:creationId xmlns:a16="http://schemas.microsoft.com/office/drawing/2014/main" id="{78A45169-55E0-4EE5-8CBA-8768DBF2F544}"/>
              </a:ext>
            </a:extLst>
          </p:cNvPr>
          <p:cNvSpPr>
            <a:spLocks noGrp="1"/>
          </p:cNvSpPr>
          <p:nvPr>
            <p:ph type="body" sz="quarter" idx="83"/>
          </p:nvPr>
        </p:nvSpPr>
        <p:spPr>
          <a:xfrm>
            <a:off x="893659" y="2328011"/>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8" name="Espace réservé du texte 17">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331523" y="2659035"/>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0" name="Espace réservé du texte 17">
            <a:extLst>
              <a:ext uri="{FF2B5EF4-FFF2-40B4-BE49-F238E27FC236}">
                <a16:creationId xmlns:a16="http://schemas.microsoft.com/office/drawing/2014/main" id="{599CCF3B-6B06-4CAD-8825-545E17FF2ACF}"/>
              </a:ext>
            </a:extLst>
          </p:cNvPr>
          <p:cNvSpPr>
            <a:spLocks noGrp="1"/>
          </p:cNvSpPr>
          <p:nvPr>
            <p:ph type="body" sz="quarter" idx="87"/>
          </p:nvPr>
        </p:nvSpPr>
        <p:spPr>
          <a:xfrm>
            <a:off x="892771" y="2657414"/>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9" name="Espace réservé du texte 17">
            <a:extLst>
              <a:ext uri="{FF2B5EF4-FFF2-40B4-BE49-F238E27FC236}">
                <a16:creationId xmlns:a16="http://schemas.microsoft.com/office/drawing/2014/main" id="{41B2844B-42C8-4FB2-BA00-4038766A4A1D}"/>
              </a:ext>
            </a:extLst>
          </p:cNvPr>
          <p:cNvSpPr>
            <a:spLocks noGrp="1"/>
          </p:cNvSpPr>
          <p:nvPr>
            <p:ph type="body" sz="quarter" idx="86"/>
          </p:nvPr>
        </p:nvSpPr>
        <p:spPr>
          <a:xfrm>
            <a:off x="893659" y="2922472"/>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1" name="Espace réservé du texte 17">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331523" y="325482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3" name="Espace réservé du texte 17">
            <a:extLst>
              <a:ext uri="{FF2B5EF4-FFF2-40B4-BE49-F238E27FC236}">
                <a16:creationId xmlns:a16="http://schemas.microsoft.com/office/drawing/2014/main" id="{930D6C4D-8511-437A-B3D5-0F9CBC93B993}"/>
              </a:ext>
            </a:extLst>
          </p:cNvPr>
          <p:cNvSpPr>
            <a:spLocks noGrp="1"/>
          </p:cNvSpPr>
          <p:nvPr>
            <p:ph type="body" sz="quarter" idx="90"/>
          </p:nvPr>
        </p:nvSpPr>
        <p:spPr>
          <a:xfrm>
            <a:off x="892771" y="325320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2" name="Espace réservé du texte 17">
            <a:extLst>
              <a:ext uri="{FF2B5EF4-FFF2-40B4-BE49-F238E27FC236}">
                <a16:creationId xmlns:a16="http://schemas.microsoft.com/office/drawing/2014/main" id="{218CAD9D-594C-4262-9BE4-D19C1B8241C1}"/>
              </a:ext>
            </a:extLst>
          </p:cNvPr>
          <p:cNvSpPr>
            <a:spLocks noGrp="1"/>
          </p:cNvSpPr>
          <p:nvPr>
            <p:ph type="body" sz="quarter" idx="89"/>
          </p:nvPr>
        </p:nvSpPr>
        <p:spPr>
          <a:xfrm>
            <a:off x="893659" y="3518264"/>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4" name="Espace réservé du texte 17">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331523" y="3848578"/>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6" name="Espace réservé du texte 17">
            <a:extLst>
              <a:ext uri="{FF2B5EF4-FFF2-40B4-BE49-F238E27FC236}">
                <a16:creationId xmlns:a16="http://schemas.microsoft.com/office/drawing/2014/main" id="{09F33D73-E99B-4746-8C7A-EBD6161BCDB4}"/>
              </a:ext>
            </a:extLst>
          </p:cNvPr>
          <p:cNvSpPr>
            <a:spLocks noGrp="1"/>
          </p:cNvSpPr>
          <p:nvPr>
            <p:ph type="body" sz="quarter" idx="93"/>
          </p:nvPr>
        </p:nvSpPr>
        <p:spPr>
          <a:xfrm>
            <a:off x="892771" y="3846957"/>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5" name="Espace réservé du texte 17">
            <a:extLst>
              <a:ext uri="{FF2B5EF4-FFF2-40B4-BE49-F238E27FC236}">
                <a16:creationId xmlns:a16="http://schemas.microsoft.com/office/drawing/2014/main" id="{89230667-50D9-47D9-A8C7-FAE52F19D569}"/>
              </a:ext>
            </a:extLst>
          </p:cNvPr>
          <p:cNvSpPr>
            <a:spLocks noGrp="1"/>
          </p:cNvSpPr>
          <p:nvPr>
            <p:ph type="body" sz="quarter" idx="92"/>
          </p:nvPr>
        </p:nvSpPr>
        <p:spPr>
          <a:xfrm>
            <a:off x="893659" y="4112015"/>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799"/>
            <a:ext cx="4756746" cy="4132943"/>
          </a:xfrm>
        </p:spPr>
        <p:txBody>
          <a:bodyPr>
            <a:noAutofit/>
          </a:bodyPr>
          <a:lstStyle>
            <a:lvl1pPr>
              <a:defRPr>
                <a:noFill/>
              </a:defRPr>
            </a:lvl1pPr>
          </a:lstStyle>
          <a:p>
            <a:r>
              <a:rPr lang="fr-FR"/>
              <a:t>Cliquez sur l'icône pour ajouter une image</a:t>
            </a:r>
          </a:p>
        </p:txBody>
      </p:sp>
      <p:sp>
        <p:nvSpPr>
          <p:cNvPr id="10" name="Footer Placeholder 9">
            <a:extLst>
              <a:ext uri="{FF2B5EF4-FFF2-40B4-BE49-F238E27FC236}">
                <a16:creationId xmlns:a16="http://schemas.microsoft.com/office/drawing/2014/main" id="{F281186E-573E-EE05-B138-F2147E78ABDC}"/>
              </a:ext>
            </a:extLst>
          </p:cNvPr>
          <p:cNvSpPr>
            <a:spLocks noGrp="1"/>
          </p:cNvSpPr>
          <p:nvPr>
            <p:ph type="ftr" sz="quarter" idx="95"/>
          </p:nvPr>
        </p:nvSpPr>
        <p:spPr/>
        <p:txBody>
          <a:bodyPr/>
          <a:lstStyle/>
          <a:p>
            <a:endParaRPr lang="en-US"/>
          </a:p>
        </p:txBody>
      </p:sp>
      <p:sp>
        <p:nvSpPr>
          <p:cNvPr id="9" name="Date Placeholder 8">
            <a:extLst>
              <a:ext uri="{FF2B5EF4-FFF2-40B4-BE49-F238E27FC236}">
                <a16:creationId xmlns:a16="http://schemas.microsoft.com/office/drawing/2014/main" id="{7D221522-8752-D144-CBDC-F4E82C157112}"/>
              </a:ext>
            </a:extLst>
          </p:cNvPr>
          <p:cNvSpPr>
            <a:spLocks noGrp="1"/>
          </p:cNvSpPr>
          <p:nvPr>
            <p:ph type="dt" sz="half" idx="94"/>
          </p:nvPr>
        </p:nvSpPr>
        <p:spPr/>
        <p:txBody>
          <a:bodyPr/>
          <a:lstStyle/>
          <a:p>
            <a:fld id="{4645A3FD-5C5A-4F91-AE43-309EDE1FEC3B}" type="datetime1">
              <a:rPr lang="en-US" smtClean="0"/>
              <a:t>3/26/2024</a:t>
            </a:fld>
            <a:endParaRPr lang="en-US"/>
          </a:p>
        </p:txBody>
      </p:sp>
      <p:sp>
        <p:nvSpPr>
          <p:cNvPr id="11" name="Slide Number Placeholder 10">
            <a:extLst>
              <a:ext uri="{FF2B5EF4-FFF2-40B4-BE49-F238E27FC236}">
                <a16:creationId xmlns:a16="http://schemas.microsoft.com/office/drawing/2014/main" id="{684C0408-DEDF-6B0B-2B8E-193A356A5A0A}"/>
              </a:ext>
            </a:extLst>
          </p:cNvPr>
          <p:cNvSpPr>
            <a:spLocks noGrp="1"/>
          </p:cNvSpPr>
          <p:nvPr>
            <p:ph type="sldNum" sz="quarter" idx="96"/>
          </p:nvPr>
        </p:nvSpPr>
        <p:spPr/>
        <p:txBody>
          <a:bodyPr/>
          <a:lstStyle/>
          <a:p>
            <a:fld id="{6B54B0F7-55DD-40D6-B7F4-70B586885C0B}" type="slidenum">
              <a:rPr lang="en-US" smtClean="0"/>
              <a:pPr/>
              <a:t>‹#›</a:t>
            </a:fld>
            <a:endParaRPr lang="en-US"/>
          </a:p>
        </p:txBody>
      </p:sp>
      <p:cxnSp>
        <p:nvCxnSpPr>
          <p:cNvPr id="8" name="Straight Arrow Connector 7">
            <a:extLst>
              <a:ext uri="{FF2B5EF4-FFF2-40B4-BE49-F238E27FC236}">
                <a16:creationId xmlns:a16="http://schemas.microsoft.com/office/drawing/2014/main" id="{49D10B7C-E302-23C8-88DB-F8BC64865780}"/>
              </a:ext>
            </a:extLst>
          </p:cNvPr>
          <p:cNvCxnSpPr>
            <a:cxnSpLocks/>
          </p:cNvCxnSpPr>
          <p:nvPr userDrawn="1"/>
        </p:nvCxnSpPr>
        <p:spPr>
          <a:xfrm flipH="1">
            <a:off x="9179892" y="815209"/>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4A75DDD-3897-E5BF-C97D-A5F9C0E4FC8B}"/>
              </a:ext>
            </a:extLst>
          </p:cNvPr>
          <p:cNvSpPr txBox="1"/>
          <p:nvPr userDrawn="1"/>
        </p:nvSpPr>
        <p:spPr>
          <a:xfrm>
            <a:off x="9842871" y="679025"/>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cxnSp>
        <p:nvCxnSpPr>
          <p:cNvPr id="7" name="Straight Arrow Connector 6">
            <a:extLst>
              <a:ext uri="{FF2B5EF4-FFF2-40B4-BE49-F238E27FC236}">
                <a16:creationId xmlns:a16="http://schemas.microsoft.com/office/drawing/2014/main" id="{D10902F2-39DE-D993-BFA5-D7BCB639A8E5}"/>
              </a:ext>
            </a:extLst>
          </p:cNvPr>
          <p:cNvCxnSpPr/>
          <p:nvPr userDrawn="1"/>
        </p:nvCxnSpPr>
        <p:spPr>
          <a:xfrm flipV="1">
            <a:off x="3912767" y="5181600"/>
            <a:ext cx="0" cy="307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5E8FAC-0796-1DA0-37D6-3EE1E2A42211}"/>
              </a:ext>
            </a:extLst>
          </p:cNvPr>
          <p:cNvSpPr txBox="1"/>
          <p:nvPr userDrawn="1"/>
        </p:nvSpPr>
        <p:spPr>
          <a:xfrm>
            <a:off x="-32541" y="5633568"/>
            <a:ext cx="5842075" cy="1107996"/>
          </a:xfrm>
          <a:prstGeom prst="rect">
            <a:avLst/>
          </a:prstGeom>
          <a:solidFill>
            <a:srgbClr val="F4F2F6"/>
          </a:solidFill>
        </p:spPr>
        <p:txBody>
          <a:bodyPr wrap="square" rtlCol="0">
            <a:spAutoFit/>
          </a:bodyPr>
          <a:lstStyle/>
          <a:p>
            <a:r>
              <a:rPr lang="en-US" sz="1100" b="1" dirty="0"/>
              <a:t>How to insert all footers:</a:t>
            </a:r>
          </a:p>
          <a:p>
            <a:pPr marL="285750" indent="-285750">
              <a:buFontTx/>
              <a:buChar char="-"/>
            </a:pPr>
            <a:r>
              <a:rPr lang="en-US" sz="1100" dirty="0"/>
              <a:t>Select “Insert” from the top ribbon</a:t>
            </a:r>
          </a:p>
          <a:p>
            <a:pPr marL="285750" indent="-285750">
              <a:buFontTx/>
              <a:buChar char="-"/>
            </a:pPr>
            <a:r>
              <a:rPr lang="en-US" sz="1100" dirty="0"/>
              <a:t>Then click on “Header &amp; footer”</a:t>
            </a:r>
          </a:p>
          <a:p>
            <a:pPr marL="285750" indent="-285750">
              <a:buFontTx/>
              <a:buChar char="-"/>
            </a:pPr>
            <a:r>
              <a:rPr lang="en-US" sz="1100" dirty="0"/>
              <a:t>Type the footer text in field below “Footer”, as shown in the screenshot</a:t>
            </a:r>
          </a:p>
          <a:p>
            <a:pPr marL="285750" indent="-285750">
              <a:buFontTx/>
              <a:buChar char="-"/>
            </a:pPr>
            <a:r>
              <a:rPr lang="en-US" sz="1100" dirty="0"/>
              <a:t>Click on “Apply to all”.</a:t>
            </a:r>
          </a:p>
          <a:p>
            <a:pPr marL="285750" indent="-285750">
              <a:buFontTx/>
              <a:buChar char="-"/>
            </a:pPr>
            <a:r>
              <a:rPr lang="en-US" sz="1100" dirty="0"/>
              <a:t>The footer on all slides will be updated</a:t>
            </a:r>
          </a:p>
        </p:txBody>
      </p:sp>
      <p:pic>
        <p:nvPicPr>
          <p:cNvPr id="2" name="Picture 1">
            <a:extLst>
              <a:ext uri="{FF2B5EF4-FFF2-40B4-BE49-F238E27FC236}">
                <a16:creationId xmlns:a16="http://schemas.microsoft.com/office/drawing/2014/main" id="{7FDA84A9-1785-6AC6-AED6-F00021C57641}"/>
              </a:ext>
            </a:extLst>
          </p:cNvPr>
          <p:cNvPicPr>
            <a:picLocks noChangeAspect="1"/>
          </p:cNvPicPr>
          <p:nvPr userDrawn="1"/>
        </p:nvPicPr>
        <p:blipFill>
          <a:blip r:embed="rId2"/>
          <a:stretch>
            <a:fillRect/>
          </a:stretch>
        </p:blipFill>
        <p:spPr>
          <a:xfrm>
            <a:off x="5956179" y="5633568"/>
            <a:ext cx="563149" cy="878854"/>
          </a:xfrm>
          <a:prstGeom prst="rect">
            <a:avLst/>
          </a:prstGeom>
        </p:spPr>
      </p:pic>
      <p:pic>
        <p:nvPicPr>
          <p:cNvPr id="5" name="Picture 4">
            <a:extLst>
              <a:ext uri="{FF2B5EF4-FFF2-40B4-BE49-F238E27FC236}">
                <a16:creationId xmlns:a16="http://schemas.microsoft.com/office/drawing/2014/main" id="{F07075EC-B61B-F364-411E-94E0D3638FC2}"/>
              </a:ext>
            </a:extLst>
          </p:cNvPr>
          <p:cNvPicPr>
            <a:picLocks noChangeAspect="1"/>
          </p:cNvPicPr>
          <p:nvPr userDrawn="1"/>
        </p:nvPicPr>
        <p:blipFill rotWithShape="1">
          <a:blip r:embed="rId3"/>
          <a:srcRect l="4378" t="63777" r="23226" b="25030"/>
          <a:stretch/>
        </p:blipFill>
        <p:spPr>
          <a:xfrm>
            <a:off x="5956179" y="6596487"/>
            <a:ext cx="4912937" cy="529390"/>
          </a:xfrm>
          <a:prstGeom prst="rect">
            <a:avLst/>
          </a:prstGeom>
        </p:spPr>
      </p:pic>
      <p:pic>
        <p:nvPicPr>
          <p:cNvPr id="15" name="Picture 14">
            <a:extLst>
              <a:ext uri="{FF2B5EF4-FFF2-40B4-BE49-F238E27FC236}">
                <a16:creationId xmlns:a16="http://schemas.microsoft.com/office/drawing/2014/main" id="{0B4FFCEA-F144-8EE2-761E-45FF9466C58A}"/>
              </a:ext>
            </a:extLst>
          </p:cNvPr>
          <p:cNvPicPr>
            <a:picLocks noChangeAspect="1"/>
          </p:cNvPicPr>
          <p:nvPr userDrawn="1"/>
        </p:nvPicPr>
        <p:blipFill>
          <a:blip r:embed="rId4"/>
          <a:stretch>
            <a:fillRect/>
          </a:stretch>
        </p:blipFill>
        <p:spPr>
          <a:xfrm>
            <a:off x="10110325" y="3140983"/>
            <a:ext cx="307086" cy="622046"/>
          </a:xfrm>
          <a:prstGeom prst="rect">
            <a:avLst/>
          </a:prstGeom>
        </p:spPr>
      </p:pic>
    </p:spTree>
    <p:extLst>
      <p:ext uri="{BB962C8B-B14F-4D97-AF65-F5344CB8AC3E}">
        <p14:creationId xmlns:p14="http://schemas.microsoft.com/office/powerpoint/2010/main" val="6981190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fr-FR"/>
              <a:t>Modifiez le style du titre</a:t>
            </a:r>
            <a:endParaRPr lang="en-US"/>
          </a:p>
        </p:txBody>
      </p:sp>
      <p:sp>
        <p:nvSpPr>
          <p:cNvPr id="38" name="Espace réservé du texte 17">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857303"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0" name="Espace réservé du texte 17">
            <a:extLst>
              <a:ext uri="{FF2B5EF4-FFF2-40B4-BE49-F238E27FC236}">
                <a16:creationId xmlns:a16="http://schemas.microsoft.com/office/drawing/2014/main" id="{30B81CE8-C869-4163-AF4B-EB730E30E2AD}"/>
              </a:ext>
            </a:extLst>
          </p:cNvPr>
          <p:cNvSpPr>
            <a:spLocks noGrp="1"/>
          </p:cNvSpPr>
          <p:nvPr>
            <p:ph type="body" sz="quarter" idx="73"/>
          </p:nvPr>
        </p:nvSpPr>
        <p:spPr>
          <a:xfrm>
            <a:off x="1418551"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9" name="Espace réservé du texte 17">
            <a:extLst>
              <a:ext uri="{FF2B5EF4-FFF2-40B4-BE49-F238E27FC236}">
                <a16:creationId xmlns:a16="http://schemas.microsoft.com/office/drawing/2014/main" id="{4729A94F-D32F-4FA2-B41A-A87626D5F538}"/>
              </a:ext>
            </a:extLst>
          </p:cNvPr>
          <p:cNvSpPr>
            <a:spLocks noGrp="1"/>
          </p:cNvSpPr>
          <p:nvPr>
            <p:ph type="body" sz="quarter" idx="64"/>
          </p:nvPr>
        </p:nvSpPr>
        <p:spPr>
          <a:xfrm>
            <a:off x="1419439" y="1733550"/>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9" name="Espace réservé du texte 17">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857303" y="2064661"/>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1" name="Espace réservé du texte 17">
            <a:extLst>
              <a:ext uri="{FF2B5EF4-FFF2-40B4-BE49-F238E27FC236}">
                <a16:creationId xmlns:a16="http://schemas.microsoft.com/office/drawing/2014/main" id="{FCCA7931-F0F5-41EC-B328-F91A4F359E2C}"/>
              </a:ext>
            </a:extLst>
          </p:cNvPr>
          <p:cNvSpPr>
            <a:spLocks noGrp="1"/>
          </p:cNvSpPr>
          <p:nvPr>
            <p:ph type="body" sz="quarter" idx="115"/>
          </p:nvPr>
        </p:nvSpPr>
        <p:spPr>
          <a:xfrm>
            <a:off x="1418551" y="2063040"/>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0" name="Espace réservé du texte 17">
            <a:extLst>
              <a:ext uri="{FF2B5EF4-FFF2-40B4-BE49-F238E27FC236}">
                <a16:creationId xmlns:a16="http://schemas.microsoft.com/office/drawing/2014/main" id="{DBAE0210-39D8-4F04-8FF6-6CD0D5F97AEC}"/>
              </a:ext>
            </a:extLst>
          </p:cNvPr>
          <p:cNvSpPr>
            <a:spLocks noGrp="1"/>
          </p:cNvSpPr>
          <p:nvPr>
            <p:ph type="body" sz="quarter" idx="114"/>
          </p:nvPr>
        </p:nvSpPr>
        <p:spPr>
          <a:xfrm>
            <a:off x="1419439" y="2328098"/>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2" name="Espace réservé du texte 17">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857303" y="2659209"/>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4" name="Espace réservé du texte 17">
            <a:extLst>
              <a:ext uri="{FF2B5EF4-FFF2-40B4-BE49-F238E27FC236}">
                <a16:creationId xmlns:a16="http://schemas.microsoft.com/office/drawing/2014/main" id="{66506539-BBA1-4A3E-B7AD-0307CA753479}"/>
              </a:ext>
            </a:extLst>
          </p:cNvPr>
          <p:cNvSpPr>
            <a:spLocks noGrp="1"/>
          </p:cNvSpPr>
          <p:nvPr>
            <p:ph type="body" sz="quarter" idx="118"/>
          </p:nvPr>
        </p:nvSpPr>
        <p:spPr>
          <a:xfrm>
            <a:off x="1418551" y="2657588"/>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3" name="Espace réservé du texte 17">
            <a:extLst>
              <a:ext uri="{FF2B5EF4-FFF2-40B4-BE49-F238E27FC236}">
                <a16:creationId xmlns:a16="http://schemas.microsoft.com/office/drawing/2014/main" id="{41FE92FA-898C-4F5A-A71E-9D8B964E10FC}"/>
              </a:ext>
            </a:extLst>
          </p:cNvPr>
          <p:cNvSpPr>
            <a:spLocks noGrp="1"/>
          </p:cNvSpPr>
          <p:nvPr>
            <p:ph type="body" sz="quarter" idx="117"/>
          </p:nvPr>
        </p:nvSpPr>
        <p:spPr>
          <a:xfrm>
            <a:off x="1419439" y="2922646"/>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5" name="Espace réservé du texte 17">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857303" y="325375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7" name="Espace réservé du texte 17">
            <a:extLst>
              <a:ext uri="{FF2B5EF4-FFF2-40B4-BE49-F238E27FC236}">
                <a16:creationId xmlns:a16="http://schemas.microsoft.com/office/drawing/2014/main" id="{FC83D189-AC94-464E-8A58-96EDD69C0700}"/>
              </a:ext>
            </a:extLst>
          </p:cNvPr>
          <p:cNvSpPr>
            <a:spLocks noGrp="1"/>
          </p:cNvSpPr>
          <p:nvPr>
            <p:ph type="body" sz="quarter" idx="121"/>
          </p:nvPr>
        </p:nvSpPr>
        <p:spPr>
          <a:xfrm>
            <a:off x="1418551" y="325213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6" name="Espace réservé du texte 17">
            <a:extLst>
              <a:ext uri="{FF2B5EF4-FFF2-40B4-BE49-F238E27FC236}">
                <a16:creationId xmlns:a16="http://schemas.microsoft.com/office/drawing/2014/main" id="{95CD4CDA-5C2C-4195-9A07-953DBAD0D18A}"/>
              </a:ext>
            </a:extLst>
          </p:cNvPr>
          <p:cNvSpPr>
            <a:spLocks noGrp="1"/>
          </p:cNvSpPr>
          <p:nvPr>
            <p:ph type="body" sz="quarter" idx="120"/>
          </p:nvPr>
        </p:nvSpPr>
        <p:spPr>
          <a:xfrm>
            <a:off x="1419439" y="3517194"/>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44" name="Espace réservé du texte 17">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857303" y="384830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6" name="Espace réservé du texte 17">
            <a:extLst>
              <a:ext uri="{FF2B5EF4-FFF2-40B4-BE49-F238E27FC236}">
                <a16:creationId xmlns:a16="http://schemas.microsoft.com/office/drawing/2014/main" id="{35A3BF33-AC14-49D2-B8C3-8B4150CD6356}"/>
              </a:ext>
            </a:extLst>
          </p:cNvPr>
          <p:cNvSpPr>
            <a:spLocks noGrp="1"/>
          </p:cNvSpPr>
          <p:nvPr>
            <p:ph type="body" sz="quarter" idx="106"/>
          </p:nvPr>
        </p:nvSpPr>
        <p:spPr>
          <a:xfrm>
            <a:off x="1418551" y="384668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45" name="Espace réservé du texte 17">
            <a:extLst>
              <a:ext uri="{FF2B5EF4-FFF2-40B4-BE49-F238E27FC236}">
                <a16:creationId xmlns:a16="http://schemas.microsoft.com/office/drawing/2014/main" id="{3E9BB610-24D0-4B64-9D87-DACAD06C691D}"/>
              </a:ext>
            </a:extLst>
          </p:cNvPr>
          <p:cNvSpPr>
            <a:spLocks noGrp="1"/>
          </p:cNvSpPr>
          <p:nvPr>
            <p:ph type="body" sz="quarter" idx="105"/>
          </p:nvPr>
        </p:nvSpPr>
        <p:spPr>
          <a:xfrm>
            <a:off x="1419439" y="4111741"/>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3" name="Espace réservé du texte 17">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4970112"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5" name="Espace réservé du texte 17">
            <a:extLst>
              <a:ext uri="{FF2B5EF4-FFF2-40B4-BE49-F238E27FC236}">
                <a16:creationId xmlns:a16="http://schemas.microsoft.com/office/drawing/2014/main" id="{A9EFB71E-BF7B-41F6-91A2-E3FC413ED2BA}"/>
              </a:ext>
            </a:extLst>
          </p:cNvPr>
          <p:cNvSpPr>
            <a:spLocks noGrp="1"/>
          </p:cNvSpPr>
          <p:nvPr>
            <p:ph type="body" sz="quarter" idx="109"/>
          </p:nvPr>
        </p:nvSpPr>
        <p:spPr>
          <a:xfrm>
            <a:off x="5531360"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4" name="Espace réservé du texte 17">
            <a:extLst>
              <a:ext uri="{FF2B5EF4-FFF2-40B4-BE49-F238E27FC236}">
                <a16:creationId xmlns:a16="http://schemas.microsoft.com/office/drawing/2014/main" id="{A0349449-2CBF-4197-BE5C-32B70C8C1163}"/>
              </a:ext>
            </a:extLst>
          </p:cNvPr>
          <p:cNvSpPr>
            <a:spLocks noGrp="1"/>
          </p:cNvSpPr>
          <p:nvPr>
            <p:ph type="body" sz="quarter" idx="108"/>
          </p:nvPr>
        </p:nvSpPr>
        <p:spPr>
          <a:xfrm>
            <a:off x="5532248" y="1733550"/>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8" name="Espace réservé du texte 17">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4970112" y="2064661"/>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0" name="Espace réservé du texte 17">
            <a:extLst>
              <a:ext uri="{FF2B5EF4-FFF2-40B4-BE49-F238E27FC236}">
                <a16:creationId xmlns:a16="http://schemas.microsoft.com/office/drawing/2014/main" id="{4477220E-DB34-4D3C-B9FA-F6214050E4BC}"/>
              </a:ext>
            </a:extLst>
          </p:cNvPr>
          <p:cNvSpPr>
            <a:spLocks noGrp="1"/>
          </p:cNvSpPr>
          <p:nvPr>
            <p:ph type="body" sz="quarter" idx="124"/>
          </p:nvPr>
        </p:nvSpPr>
        <p:spPr>
          <a:xfrm>
            <a:off x="5531360" y="2063040"/>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9" name="Espace réservé du texte 17">
            <a:extLst>
              <a:ext uri="{FF2B5EF4-FFF2-40B4-BE49-F238E27FC236}">
                <a16:creationId xmlns:a16="http://schemas.microsoft.com/office/drawing/2014/main" id="{C7758A07-7BC4-4B24-A823-43842146EE4D}"/>
              </a:ext>
            </a:extLst>
          </p:cNvPr>
          <p:cNvSpPr>
            <a:spLocks noGrp="1"/>
          </p:cNvSpPr>
          <p:nvPr>
            <p:ph type="body" sz="quarter" idx="123"/>
          </p:nvPr>
        </p:nvSpPr>
        <p:spPr>
          <a:xfrm>
            <a:off x="5532248" y="2328098"/>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71" name="Espace réservé du texte 17">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4970112" y="2659209"/>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3" name="Espace réservé du texte 17">
            <a:extLst>
              <a:ext uri="{FF2B5EF4-FFF2-40B4-BE49-F238E27FC236}">
                <a16:creationId xmlns:a16="http://schemas.microsoft.com/office/drawing/2014/main" id="{B514F45E-F347-4E46-A745-25253540B0A3}"/>
              </a:ext>
            </a:extLst>
          </p:cNvPr>
          <p:cNvSpPr>
            <a:spLocks noGrp="1"/>
          </p:cNvSpPr>
          <p:nvPr>
            <p:ph type="body" sz="quarter" idx="127"/>
          </p:nvPr>
        </p:nvSpPr>
        <p:spPr>
          <a:xfrm>
            <a:off x="5531360" y="2657588"/>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72" name="Espace réservé du texte 17">
            <a:extLst>
              <a:ext uri="{FF2B5EF4-FFF2-40B4-BE49-F238E27FC236}">
                <a16:creationId xmlns:a16="http://schemas.microsoft.com/office/drawing/2014/main" id="{208B6011-925D-4D02-9029-EBCE19B6B50C}"/>
              </a:ext>
            </a:extLst>
          </p:cNvPr>
          <p:cNvSpPr>
            <a:spLocks noGrp="1"/>
          </p:cNvSpPr>
          <p:nvPr>
            <p:ph type="body" sz="quarter" idx="126"/>
          </p:nvPr>
        </p:nvSpPr>
        <p:spPr>
          <a:xfrm>
            <a:off x="5532248" y="2922646"/>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74" name="Espace réservé du texte 17">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4970112" y="325375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6" name="Espace réservé du texte 17">
            <a:extLst>
              <a:ext uri="{FF2B5EF4-FFF2-40B4-BE49-F238E27FC236}">
                <a16:creationId xmlns:a16="http://schemas.microsoft.com/office/drawing/2014/main" id="{0A954F23-B687-4929-BDF6-382811870CB6}"/>
              </a:ext>
            </a:extLst>
          </p:cNvPr>
          <p:cNvSpPr>
            <a:spLocks noGrp="1"/>
          </p:cNvSpPr>
          <p:nvPr>
            <p:ph type="body" sz="quarter" idx="130"/>
          </p:nvPr>
        </p:nvSpPr>
        <p:spPr>
          <a:xfrm>
            <a:off x="5531360" y="325213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75" name="Espace réservé du texte 17">
            <a:extLst>
              <a:ext uri="{FF2B5EF4-FFF2-40B4-BE49-F238E27FC236}">
                <a16:creationId xmlns:a16="http://schemas.microsoft.com/office/drawing/2014/main" id="{CD18703E-351D-46EB-B93D-13073424AF76}"/>
              </a:ext>
            </a:extLst>
          </p:cNvPr>
          <p:cNvSpPr>
            <a:spLocks noGrp="1"/>
          </p:cNvSpPr>
          <p:nvPr>
            <p:ph type="body" sz="quarter" idx="129"/>
          </p:nvPr>
        </p:nvSpPr>
        <p:spPr>
          <a:xfrm>
            <a:off x="5532248" y="3517194"/>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6" name="Espace réservé du texte 1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4970112" y="384830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8" name="Espace réservé du texte 17">
            <a:extLst>
              <a:ext uri="{FF2B5EF4-FFF2-40B4-BE49-F238E27FC236}">
                <a16:creationId xmlns:a16="http://schemas.microsoft.com/office/drawing/2014/main" id="{C6DD0FBB-4A20-4D5B-A099-3630E5406628}"/>
              </a:ext>
            </a:extLst>
          </p:cNvPr>
          <p:cNvSpPr>
            <a:spLocks noGrp="1"/>
          </p:cNvSpPr>
          <p:nvPr>
            <p:ph type="body" sz="quarter" idx="112"/>
          </p:nvPr>
        </p:nvSpPr>
        <p:spPr>
          <a:xfrm>
            <a:off x="5531360" y="384668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7" name="Espace réservé du texte 17">
            <a:extLst>
              <a:ext uri="{FF2B5EF4-FFF2-40B4-BE49-F238E27FC236}">
                <a16:creationId xmlns:a16="http://schemas.microsoft.com/office/drawing/2014/main" id="{4D96F28E-D77B-4A1C-A4F6-C97FB13AEB6B}"/>
              </a:ext>
            </a:extLst>
          </p:cNvPr>
          <p:cNvSpPr>
            <a:spLocks noGrp="1"/>
          </p:cNvSpPr>
          <p:nvPr>
            <p:ph type="body" sz="quarter" idx="111"/>
          </p:nvPr>
        </p:nvSpPr>
        <p:spPr>
          <a:xfrm>
            <a:off x="5532248" y="4111741"/>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 name="Footer Placeholder 4">
            <a:extLst>
              <a:ext uri="{FF2B5EF4-FFF2-40B4-BE49-F238E27FC236}">
                <a16:creationId xmlns:a16="http://schemas.microsoft.com/office/drawing/2014/main" id="{25267494-10A0-8CBD-2FAA-34E62FCEAD85}"/>
              </a:ext>
            </a:extLst>
          </p:cNvPr>
          <p:cNvSpPr>
            <a:spLocks noGrp="1"/>
          </p:cNvSpPr>
          <p:nvPr>
            <p:ph type="ftr" sz="quarter" idx="132"/>
          </p:nvPr>
        </p:nvSpPr>
        <p:spPr/>
        <p:txBody>
          <a:bodyPr/>
          <a:lstStyle/>
          <a:p>
            <a:endParaRPr lang="en-US"/>
          </a:p>
        </p:txBody>
      </p:sp>
      <p:sp>
        <p:nvSpPr>
          <p:cNvPr id="3" name="Date Placeholder 2">
            <a:extLst>
              <a:ext uri="{FF2B5EF4-FFF2-40B4-BE49-F238E27FC236}">
                <a16:creationId xmlns:a16="http://schemas.microsoft.com/office/drawing/2014/main" id="{889EF3C5-B274-8FB7-CFAD-107C73CFAD24}"/>
              </a:ext>
            </a:extLst>
          </p:cNvPr>
          <p:cNvSpPr>
            <a:spLocks noGrp="1"/>
          </p:cNvSpPr>
          <p:nvPr>
            <p:ph type="dt" sz="half" idx="131"/>
          </p:nvPr>
        </p:nvSpPr>
        <p:spPr/>
        <p:txBody>
          <a:bodyPr/>
          <a:lstStyle/>
          <a:p>
            <a:fld id="{2D784B3A-2CE9-459C-B273-C10928231E8C}" type="datetime1">
              <a:rPr lang="en-US" smtClean="0"/>
              <a:t>3/26/2024</a:t>
            </a:fld>
            <a:endParaRPr lang="en-US"/>
          </a:p>
        </p:txBody>
      </p:sp>
      <p:sp>
        <p:nvSpPr>
          <p:cNvPr id="6" name="Slide Number Placeholder 5">
            <a:extLst>
              <a:ext uri="{FF2B5EF4-FFF2-40B4-BE49-F238E27FC236}">
                <a16:creationId xmlns:a16="http://schemas.microsoft.com/office/drawing/2014/main" id="{639BFAEB-C078-B08E-3306-219710AFEB6A}"/>
              </a:ext>
            </a:extLst>
          </p:cNvPr>
          <p:cNvSpPr>
            <a:spLocks noGrp="1"/>
          </p:cNvSpPr>
          <p:nvPr>
            <p:ph type="sldNum" sz="quarter" idx="133"/>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29681292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20F6A4-A7AC-0213-849B-AF3167A140BB}"/>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tx1"/>
                </a:solidFill>
                <a:effectLst/>
              </a:defRPr>
            </a:lvl1pPr>
          </a:lstStyle>
          <a:p>
            <a:pPr lvl="0"/>
            <a:r>
              <a:rPr lang="fr-FR" noProof="0" dirty="0"/>
              <a:t>Cliquez pour modifier les styles du texte du masque</a:t>
            </a:r>
          </a:p>
        </p:txBody>
      </p:sp>
      <p:pic>
        <p:nvPicPr>
          <p:cNvPr id="5" name="Graphique 4">
            <a:extLst>
              <a:ext uri="{FF2B5EF4-FFF2-40B4-BE49-F238E27FC236}">
                <a16:creationId xmlns:a16="http://schemas.microsoft.com/office/drawing/2014/main" id="{D97075C2-D640-40B7-B715-DE36BBB3FC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0" y="2265747"/>
            <a:ext cx="838579" cy="332399"/>
          </a:xfrm>
        </p:spPr>
        <p:txBody>
          <a:bodyPr vert="horz" lIns="0" tIns="0" rIns="0" bIns="0" rtlCol="0" anchor="b">
            <a:noAutofit/>
          </a:bodyPr>
          <a:lstStyle>
            <a:lvl1pPr>
              <a:defRPr lang="en-US" sz="2400" b="1" noProof="0" dirty="0">
                <a:solidFill>
                  <a:schemeClr val="tx1"/>
                </a:solidFill>
              </a:defRPr>
            </a:lvl1pPr>
          </a:lstStyle>
          <a:p>
            <a:pPr lvl="0" algn="r">
              <a:lnSpc>
                <a:spcPct val="90000"/>
              </a:lnSpc>
            </a:pPr>
            <a:r>
              <a:rPr lang="en-US" noProof="0"/>
              <a:t>00</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2" name="Slide Number Placeholder 1">
            <a:extLst>
              <a:ext uri="{FF2B5EF4-FFF2-40B4-BE49-F238E27FC236}">
                <a16:creationId xmlns:a16="http://schemas.microsoft.com/office/drawing/2014/main" id="{23CAA095-8B32-A4B6-0584-91E06280A93F}"/>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3" name="Date Placeholder 1">
            <a:extLst>
              <a:ext uri="{FF2B5EF4-FFF2-40B4-BE49-F238E27FC236}">
                <a16:creationId xmlns:a16="http://schemas.microsoft.com/office/drawing/2014/main" id="{D2435CE4-8714-7935-116D-ECFDDEB31861}"/>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A94598C9-3881-42E8-8D3E-30D2DC26C028}" type="datetime1">
              <a:rPr lang="en-US" smtClean="0"/>
              <a:t>3/26/2024</a:t>
            </a:fld>
            <a:endParaRPr lang="en-US"/>
          </a:p>
        </p:txBody>
      </p:sp>
      <p:sp>
        <p:nvSpPr>
          <p:cNvPr id="4" name="Footer Placeholder 1">
            <a:extLst>
              <a:ext uri="{FF2B5EF4-FFF2-40B4-BE49-F238E27FC236}">
                <a16:creationId xmlns:a16="http://schemas.microsoft.com/office/drawing/2014/main" id="{5E68326B-EE63-4BE1-923B-22E607D20ACD}"/>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2792629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8EEE40-8DCC-A126-3431-24FEFD6BAC82}"/>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bg1"/>
                </a:solidFill>
                <a:effectLst/>
              </a:defRPr>
            </a:lvl1pPr>
          </a:lstStyle>
          <a:p>
            <a:pPr lvl="0"/>
            <a:r>
              <a:rPr lang="fr-FR" noProof="0" dirty="0"/>
              <a:t>Cliquez pour modifier les styles du texte du masque</a:t>
            </a:r>
          </a:p>
        </p:txBody>
      </p:sp>
      <p:pic>
        <p:nvPicPr>
          <p:cNvPr id="5" name="Graphique 4">
            <a:extLst>
              <a:ext uri="{FF2B5EF4-FFF2-40B4-BE49-F238E27FC236}">
                <a16:creationId xmlns:a16="http://schemas.microsoft.com/office/drawing/2014/main" id="{D97075C2-D640-40B7-B715-DE36BBB3FC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a:t>00</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2" name="Slide Number Placeholder 1">
            <a:extLst>
              <a:ext uri="{FF2B5EF4-FFF2-40B4-BE49-F238E27FC236}">
                <a16:creationId xmlns:a16="http://schemas.microsoft.com/office/drawing/2014/main" id="{8D25E0CC-CFAB-5056-6A45-8156CA264973}"/>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3" name="Date Placeholder 1">
            <a:extLst>
              <a:ext uri="{FF2B5EF4-FFF2-40B4-BE49-F238E27FC236}">
                <a16:creationId xmlns:a16="http://schemas.microsoft.com/office/drawing/2014/main" id="{DAE3543C-6EC4-D123-03DD-3A11B0C12256}"/>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E6312DF6-B889-4E66-B157-82122424D021}" type="datetime1">
              <a:rPr lang="en-US" smtClean="0"/>
              <a:t>3/26/2024</a:t>
            </a:fld>
            <a:endParaRPr lang="en-US"/>
          </a:p>
        </p:txBody>
      </p:sp>
      <p:sp>
        <p:nvSpPr>
          <p:cNvPr id="4" name="Footer Placeholder 1">
            <a:extLst>
              <a:ext uri="{FF2B5EF4-FFF2-40B4-BE49-F238E27FC236}">
                <a16:creationId xmlns:a16="http://schemas.microsoft.com/office/drawing/2014/main" id="{FF5A9496-3F34-F016-506C-E6DE286BB3BA}"/>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2336394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9D5D8F2-19F8-CC63-7CE0-9849AF58A372}"/>
              </a:ext>
            </a:extLst>
          </p:cNvPr>
          <p:cNvSpPr>
            <a:spLocks noGrp="1"/>
          </p:cNvSpPr>
          <p:nvPr>
            <p:ph type="title"/>
          </p:nvPr>
        </p:nvSpPr>
        <p:spPr>
          <a:xfrm>
            <a:off x="5083918" y="1360133"/>
            <a:ext cx="3712306" cy="720000"/>
          </a:xfrm>
        </p:spPr>
        <p:txBody>
          <a:bodyPr vert="horz" lIns="0" tIns="0" rIns="0" bIns="0" rtlCol="0" anchor="b">
            <a:noAutofit/>
          </a:bodyPr>
          <a:lstStyle>
            <a:lvl1pPr>
              <a:defRPr lang="en-GB" sz="2200" dirty="0">
                <a:solidFill>
                  <a:schemeClr val="bg2"/>
                </a:solidFill>
                <a:effectLst>
                  <a:outerShdw blurRad="127000" sx="102000" sy="102000" algn="ctr" rotWithShape="0">
                    <a:prstClr val="black">
                      <a:alpha val="25000"/>
                    </a:prstClr>
                  </a:outerShdw>
                </a:effectLst>
              </a:defRPr>
            </a:lvl1pPr>
          </a:lstStyle>
          <a:p>
            <a:pPr marL="0" lvl="0" indent="0">
              <a:lnSpc>
                <a:spcPct val="96000"/>
              </a:lnSpc>
              <a:spcBef>
                <a:spcPts val="0"/>
              </a:spcBef>
              <a:spcAft>
                <a:spcPts val="1000"/>
              </a:spcAft>
              <a:buFont typeface="Arial" panose="020B0604020202020204" pitchFamily="34" charset="0"/>
            </a:pPr>
            <a:r>
              <a:rPr lang="en-US" dirty="0"/>
              <a:t>Click to edit Master title style</a:t>
            </a:r>
            <a:endParaRPr lang="en-GB" dirty="0"/>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1" y="0"/>
            <a:ext cx="4781135" cy="51435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noProof="0"/>
              <a:t>Cliquez sur l'icône pour ajouter une image</a:t>
            </a:r>
            <a:endParaRPr lang="en-US" noProof="0"/>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fr-FR" noProof="0"/>
              <a:t>Cliquez pour modifier les styles du texte du masque</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fr-FR" noProof="0"/>
              <a:t>Cliquez pour modifier les styles du texte du masque</a:t>
            </a:r>
          </a:p>
        </p:txBody>
      </p:sp>
      <p:grpSp>
        <p:nvGrpSpPr>
          <p:cNvPr id="25" name="Graphique 7">
            <a:extLst>
              <a:ext uri="{FF2B5EF4-FFF2-40B4-BE49-F238E27FC236}">
                <a16:creationId xmlns:a16="http://schemas.microsoft.com/office/drawing/2014/main" id="{97899234-8C0A-45D6-866A-B4761ECE529B}"/>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rgbClr val="7A00E6"/>
            </a:solidFill>
            <a:ln w="7833" cap="flat">
              <a:noFill/>
              <a:prstDash val="solid"/>
              <a:round/>
            </a:ln>
          </p:spPr>
          <p:txBody>
            <a:bodyPr rtlCol="0" anchor="ctr"/>
            <a:lstStyle/>
            <a:p>
              <a:endParaRPr lang="fr-FR">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rgbClr val="7A00E6"/>
            </a:solidFill>
            <a:ln w="7833" cap="flat">
              <a:noFill/>
              <a:prstDash val="solid"/>
              <a:round/>
            </a:ln>
          </p:spPr>
          <p:txBody>
            <a:bodyPr rtlCol="0" anchor="ctr"/>
            <a:lstStyle/>
            <a:p>
              <a:endParaRPr lang="fr-FR"/>
            </a:p>
          </p:txBody>
        </p:sp>
      </p:grpSp>
      <p:sp>
        <p:nvSpPr>
          <p:cNvPr id="4" name="Date Placeholder 3">
            <a:extLst>
              <a:ext uri="{FF2B5EF4-FFF2-40B4-BE49-F238E27FC236}">
                <a16:creationId xmlns:a16="http://schemas.microsoft.com/office/drawing/2014/main" id="{3ADBFB92-0752-F65E-53E3-34B3DC8F0C7D}"/>
              </a:ext>
            </a:extLst>
          </p:cNvPr>
          <p:cNvSpPr>
            <a:spLocks noGrp="1"/>
          </p:cNvSpPr>
          <p:nvPr>
            <p:ph type="dt" sz="half" idx="27"/>
          </p:nvPr>
        </p:nvSpPr>
        <p:spPr>
          <a:xfrm>
            <a:off x="6124176" y="4827335"/>
            <a:ext cx="1626918" cy="166629"/>
          </a:xfrm>
        </p:spPr>
        <p:txBody>
          <a:bodyPr/>
          <a:lstStyle>
            <a:lvl1pPr algn="ctr">
              <a:defRPr>
                <a:solidFill>
                  <a:schemeClr val="bg1"/>
                </a:solidFill>
              </a:defRPr>
            </a:lvl1pPr>
          </a:lstStyle>
          <a:p>
            <a:fld id="{9E2FE69E-8E91-48E1-AA18-533F73929309}" type="datetime1">
              <a:rPr lang="en-US" smtClean="0"/>
              <a:t>3/26/2024</a:t>
            </a:fld>
            <a:endParaRPr lang="en-US"/>
          </a:p>
        </p:txBody>
      </p:sp>
      <p:cxnSp>
        <p:nvCxnSpPr>
          <p:cNvPr id="2" name="Straight Arrow Connector 1">
            <a:extLst>
              <a:ext uri="{FF2B5EF4-FFF2-40B4-BE49-F238E27FC236}">
                <a16:creationId xmlns:a16="http://schemas.microsoft.com/office/drawing/2014/main" id="{10AAF7E7-E836-DE96-8CC7-F78D02A7358F}"/>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B57CE17-2737-D916-02FE-A4D5C1AC5BFB}"/>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5" name="Picture 4">
            <a:extLst>
              <a:ext uri="{FF2B5EF4-FFF2-40B4-BE49-F238E27FC236}">
                <a16:creationId xmlns:a16="http://schemas.microsoft.com/office/drawing/2014/main" id="{FD4B5C1F-8BF7-4616-EF00-8A5E2F9E7AA0}"/>
              </a:ext>
            </a:extLst>
          </p:cNvPr>
          <p:cNvPicPr>
            <a:picLocks noChangeAspect="1"/>
          </p:cNvPicPr>
          <p:nvPr userDrawn="1"/>
        </p:nvPicPr>
        <p:blipFill>
          <a:blip r:embed="rId2"/>
          <a:stretch>
            <a:fillRect/>
          </a:stretch>
        </p:blipFill>
        <p:spPr>
          <a:xfrm>
            <a:off x="-2169241" y="2507594"/>
            <a:ext cx="307086" cy="622046"/>
          </a:xfrm>
          <a:prstGeom prst="rect">
            <a:avLst/>
          </a:prstGeom>
        </p:spPr>
      </p:pic>
      <p:sp>
        <p:nvSpPr>
          <p:cNvPr id="6" name="Slide Number Placeholder 1">
            <a:extLst>
              <a:ext uri="{FF2B5EF4-FFF2-40B4-BE49-F238E27FC236}">
                <a16:creationId xmlns:a16="http://schemas.microsoft.com/office/drawing/2014/main" id="{7A2170FC-ABAF-4B50-AEAF-334A36751B01}"/>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8" name="Footer Placeholder 1">
            <a:extLst>
              <a:ext uri="{FF2B5EF4-FFF2-40B4-BE49-F238E27FC236}">
                <a16:creationId xmlns:a16="http://schemas.microsoft.com/office/drawing/2014/main" id="{25254E2C-2335-EA74-F31E-FB108F299E00}"/>
              </a:ext>
              <a:ext uri="{C183D7F6-B498-43B3-948B-1728B52AA6E4}">
                <adec:decorative xmlns:adec="http://schemas.microsoft.com/office/drawing/2017/decorative" val="1"/>
              </a:ext>
            </a:extLst>
          </p:cNvPr>
          <p:cNvSpPr>
            <a:spLocks noGrp="1"/>
          </p:cNvSpPr>
          <p:nvPr>
            <p:ph type="ftr" sz="quarter" idx="29"/>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990472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1" y="0"/>
            <a:ext cx="4781135" cy="51435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noProof="0"/>
              <a:t>Cliquez sur l'icône pour ajouter une image</a:t>
            </a:r>
            <a:endParaRPr lang="en-US" noProof="0"/>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5083918" y="1344695"/>
            <a:ext cx="3712306" cy="704959"/>
          </a:xfrm>
        </p:spPr>
        <p:txBody>
          <a:bodyPr anchor="b">
            <a:noAutofit/>
          </a:bodyPr>
          <a:lstStyle>
            <a:lvl1pPr algn="l">
              <a:lnSpc>
                <a:spcPct val="96000"/>
              </a:lnSpc>
              <a:spcAft>
                <a:spcPts val="1000"/>
              </a:spcAft>
              <a:defRPr lang="fr-FR" sz="2200"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36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lvl="0"/>
            <a:r>
              <a:rPr lang="fr-FR" noProof="0"/>
              <a:t>Cliquez pour modifier les styles du texte du masque</a:t>
            </a:r>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fr-FR" noProof="0"/>
              <a:t>Cliquez pour modifier les styles du texte du masque</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fr-FR" noProof="0"/>
              <a:t>Cliquez pour modifier les styles du texte du masque</a:t>
            </a:r>
          </a:p>
        </p:txBody>
      </p:sp>
      <p:grpSp>
        <p:nvGrpSpPr>
          <p:cNvPr id="20" name="Graphique 7">
            <a:extLst>
              <a:ext uri="{FF2B5EF4-FFF2-40B4-BE49-F238E27FC236}">
                <a16:creationId xmlns:a16="http://schemas.microsoft.com/office/drawing/2014/main" id="{41A6B5B5-03B8-49D6-8E7D-7234849CFE6E}"/>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4" name="Date Placeholder 3">
            <a:extLst>
              <a:ext uri="{FF2B5EF4-FFF2-40B4-BE49-F238E27FC236}">
                <a16:creationId xmlns:a16="http://schemas.microsoft.com/office/drawing/2014/main" id="{69AFEF24-0BEA-D02D-E4D2-4D8AFC110057}"/>
              </a:ext>
            </a:extLst>
          </p:cNvPr>
          <p:cNvSpPr>
            <a:spLocks noGrp="1"/>
          </p:cNvSpPr>
          <p:nvPr>
            <p:ph type="dt" sz="half" idx="27"/>
          </p:nvPr>
        </p:nvSpPr>
        <p:spPr>
          <a:xfrm>
            <a:off x="6135065" y="4827335"/>
            <a:ext cx="1626918" cy="166629"/>
          </a:xfrm>
        </p:spPr>
        <p:txBody>
          <a:bodyPr/>
          <a:lstStyle>
            <a:lvl1pPr algn="ctr">
              <a:defRPr>
                <a:solidFill>
                  <a:schemeClr val="bg1"/>
                </a:solidFill>
              </a:defRPr>
            </a:lvl1pPr>
          </a:lstStyle>
          <a:p>
            <a:fld id="{7816FDE0-B921-4A0E-88B8-448686EC2E12}" type="datetime1">
              <a:rPr lang="en-US" smtClean="0"/>
              <a:t>3/26/2024</a:t>
            </a:fld>
            <a:endParaRPr lang="en-US"/>
          </a:p>
        </p:txBody>
      </p:sp>
      <p:cxnSp>
        <p:nvCxnSpPr>
          <p:cNvPr id="2" name="Straight Arrow Connector 1">
            <a:extLst>
              <a:ext uri="{FF2B5EF4-FFF2-40B4-BE49-F238E27FC236}">
                <a16:creationId xmlns:a16="http://schemas.microsoft.com/office/drawing/2014/main" id="{2389754A-175B-F9CE-4CF6-4CF342BEE761}"/>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8D23CA-59B5-E03B-B414-042BC5991873}"/>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5" name="Picture 4">
            <a:extLst>
              <a:ext uri="{FF2B5EF4-FFF2-40B4-BE49-F238E27FC236}">
                <a16:creationId xmlns:a16="http://schemas.microsoft.com/office/drawing/2014/main" id="{5725E406-961F-80EA-68CE-96479EFA28DC}"/>
              </a:ext>
            </a:extLst>
          </p:cNvPr>
          <p:cNvPicPr>
            <a:picLocks noChangeAspect="1"/>
          </p:cNvPicPr>
          <p:nvPr userDrawn="1"/>
        </p:nvPicPr>
        <p:blipFill>
          <a:blip r:embed="rId2"/>
          <a:stretch>
            <a:fillRect/>
          </a:stretch>
        </p:blipFill>
        <p:spPr>
          <a:xfrm>
            <a:off x="-2169241" y="2507594"/>
            <a:ext cx="307086" cy="622046"/>
          </a:xfrm>
          <a:prstGeom prst="rect">
            <a:avLst/>
          </a:prstGeom>
        </p:spPr>
      </p:pic>
      <p:sp>
        <p:nvSpPr>
          <p:cNvPr id="6" name="Slide Number Placeholder 1">
            <a:extLst>
              <a:ext uri="{FF2B5EF4-FFF2-40B4-BE49-F238E27FC236}">
                <a16:creationId xmlns:a16="http://schemas.microsoft.com/office/drawing/2014/main" id="{167F0E43-21CE-2E8B-DF33-DCC5F5BABB00}"/>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8" name="Footer Placeholder 1">
            <a:extLst>
              <a:ext uri="{FF2B5EF4-FFF2-40B4-BE49-F238E27FC236}">
                <a16:creationId xmlns:a16="http://schemas.microsoft.com/office/drawing/2014/main" id="{56BBA029-671C-F704-433F-BACD5A73C1C6}"/>
              </a:ext>
              <a:ext uri="{C183D7F6-B498-43B3-948B-1728B52AA6E4}">
                <adec:decorative xmlns:adec="http://schemas.microsoft.com/office/drawing/2017/decorative" val="1"/>
              </a:ext>
            </a:extLst>
          </p:cNvPr>
          <p:cNvSpPr>
            <a:spLocks noGrp="1"/>
          </p:cNvSpPr>
          <p:nvPr>
            <p:ph type="ftr" sz="quarter" idx="29"/>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534256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fr-FR"/>
              <a:t>Cliquez sur l'icône pour ajouter une image</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5404951" y="2617811"/>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5404951" y="3085124"/>
            <a:ext cx="3077548" cy="248433"/>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marL="27855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a:t>Cliquez pour modifier les styles du texte du masque</a:t>
            </a:r>
          </a:p>
        </p:txBody>
      </p:sp>
      <p:sp>
        <p:nvSpPr>
          <p:cNvPr id="3" name="Date Placeholder 2">
            <a:extLst>
              <a:ext uri="{FF2B5EF4-FFF2-40B4-BE49-F238E27FC236}">
                <a16:creationId xmlns:a16="http://schemas.microsoft.com/office/drawing/2014/main" id="{EB4110FB-0C00-9F41-F9F7-EB50B29B5B56}"/>
              </a:ext>
            </a:extLst>
          </p:cNvPr>
          <p:cNvSpPr>
            <a:spLocks noGrp="1"/>
          </p:cNvSpPr>
          <p:nvPr>
            <p:ph type="dt" sz="half" idx="28"/>
          </p:nvPr>
        </p:nvSpPr>
        <p:spPr>
          <a:xfrm>
            <a:off x="6167720" y="4827335"/>
            <a:ext cx="1626918" cy="166629"/>
          </a:xfrm>
        </p:spPr>
        <p:txBody>
          <a:bodyPr/>
          <a:lstStyle>
            <a:lvl1pPr algn="ctr">
              <a:defRPr/>
            </a:lvl1pPr>
          </a:lstStyle>
          <a:p>
            <a:fld id="{E63B1AEB-DB77-42F9-860B-357ECFE183EA}" type="datetime1">
              <a:rPr lang="en-US" smtClean="0"/>
              <a:t>3/26/2024</a:t>
            </a:fld>
            <a:endParaRPr lang="en-US"/>
          </a:p>
        </p:txBody>
      </p:sp>
      <p:cxnSp>
        <p:nvCxnSpPr>
          <p:cNvPr id="2" name="Straight Arrow Connector 1">
            <a:extLst>
              <a:ext uri="{FF2B5EF4-FFF2-40B4-BE49-F238E27FC236}">
                <a16:creationId xmlns:a16="http://schemas.microsoft.com/office/drawing/2014/main" id="{FC9788C5-8153-9ED6-4364-D840EC9DF5F8}"/>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1F1F229-D3A6-1B2C-E1A2-3AE65085B42C}"/>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5" name="Picture 4">
            <a:extLst>
              <a:ext uri="{FF2B5EF4-FFF2-40B4-BE49-F238E27FC236}">
                <a16:creationId xmlns:a16="http://schemas.microsoft.com/office/drawing/2014/main" id="{73C66E39-4298-5EBC-A059-10DC55375784}"/>
              </a:ext>
            </a:extLst>
          </p:cNvPr>
          <p:cNvPicPr>
            <a:picLocks noChangeAspect="1"/>
          </p:cNvPicPr>
          <p:nvPr userDrawn="1"/>
        </p:nvPicPr>
        <p:blipFill>
          <a:blip r:embed="rId2"/>
          <a:stretch>
            <a:fillRect/>
          </a:stretch>
        </p:blipFill>
        <p:spPr>
          <a:xfrm>
            <a:off x="-2169241" y="2507594"/>
            <a:ext cx="307086" cy="622046"/>
          </a:xfrm>
          <a:prstGeom prst="rect">
            <a:avLst/>
          </a:prstGeom>
        </p:spPr>
      </p:pic>
      <p:sp>
        <p:nvSpPr>
          <p:cNvPr id="12" name="Espace réservé du graphique SmartArt 11">
            <a:extLst>
              <a:ext uri="{FF2B5EF4-FFF2-40B4-BE49-F238E27FC236}">
                <a16:creationId xmlns:a16="http://schemas.microsoft.com/office/drawing/2014/main" id="{0F580B26-21D6-4630-AE3D-FB359C1C883E}"/>
              </a:ext>
              <a:ext uri="{C183D7F6-B498-43B3-948B-1728B52AA6E4}">
                <adec:decorative xmlns:adec="http://schemas.microsoft.com/office/drawing/2017/decorative" val="1"/>
              </a:ext>
            </a:extLst>
          </p:cNvPr>
          <p:cNvSpPr>
            <a:spLocks noGrp="1" noChangeAspect="1"/>
          </p:cNvSpPr>
          <p:nvPr>
            <p:ph type="dgm" sz="quarter" idx="14"/>
          </p:nvPr>
        </p:nvSpPr>
        <p:spPr>
          <a:xfrm>
            <a:off x="6912231"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17" name="Espace réservé du graphique SmartArt 11">
            <a:extLst>
              <a:ext uri="{FF2B5EF4-FFF2-40B4-BE49-F238E27FC236}">
                <a16:creationId xmlns:a16="http://schemas.microsoft.com/office/drawing/2014/main" id="{16B17374-481A-4CE6-8974-CA84865A03CA}"/>
              </a:ext>
              <a:ext uri="{C183D7F6-B498-43B3-948B-1728B52AA6E4}">
                <adec:decorative xmlns:adec="http://schemas.microsoft.com/office/drawing/2017/decorative" val="1"/>
              </a:ext>
            </a:extLst>
          </p:cNvPr>
          <p:cNvSpPr>
            <a:spLocks noGrp="1" noChangeAspect="1"/>
          </p:cNvSpPr>
          <p:nvPr>
            <p:ph type="dgm" sz="quarter" idx="19" hasCustomPrompt="1"/>
          </p:nvPr>
        </p:nvSpPr>
        <p:spPr>
          <a:xfrm>
            <a:off x="6912231"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dirty="0"/>
              <a:t>l'icône pour ajouter un graphique SmartArt</a:t>
            </a:r>
          </a:p>
        </p:txBody>
      </p:sp>
      <p:sp>
        <p:nvSpPr>
          <p:cNvPr id="6" name="Slide Number Placeholder 1">
            <a:extLst>
              <a:ext uri="{FF2B5EF4-FFF2-40B4-BE49-F238E27FC236}">
                <a16:creationId xmlns:a16="http://schemas.microsoft.com/office/drawing/2014/main" id="{C4A45050-8DAA-256F-164F-C7D3B40D5111}"/>
              </a:ext>
              <a:ext uri="{C183D7F6-B498-43B3-948B-1728B52AA6E4}">
                <adec:decorative xmlns:adec="http://schemas.microsoft.com/office/drawing/2017/decorative" val="1"/>
              </a:ext>
            </a:extLst>
          </p:cNvPr>
          <p:cNvSpPr>
            <a:spLocks noGrp="1"/>
          </p:cNvSpPr>
          <p:nvPr>
            <p:ph type="sldNum" sz="quarter" idx="29"/>
          </p:nvPr>
        </p:nvSpPr>
        <p:spPr>
          <a:xfrm>
            <a:off x="8336226" y="5385122"/>
            <a:ext cx="476250" cy="205743"/>
          </a:xfrm>
        </p:spPr>
        <p:txBody>
          <a:bodyPr/>
          <a:lstStyle/>
          <a:p>
            <a:fld id="{6B54B0F7-55DD-40D6-B7F4-70B586885C0B}" type="slidenum">
              <a:rPr lang="en-US" smtClean="0"/>
              <a:pPr/>
              <a:t>‹#›</a:t>
            </a:fld>
            <a:endParaRPr lang="en-US"/>
          </a:p>
        </p:txBody>
      </p:sp>
      <p:sp>
        <p:nvSpPr>
          <p:cNvPr id="8" name="Footer Placeholder 1">
            <a:extLst>
              <a:ext uri="{FF2B5EF4-FFF2-40B4-BE49-F238E27FC236}">
                <a16:creationId xmlns:a16="http://schemas.microsoft.com/office/drawing/2014/main" id="{72D02FD0-8CDC-7C97-2AE2-28ECAD145EC8}"/>
              </a:ext>
              <a:ext uri="{C183D7F6-B498-43B3-948B-1728B52AA6E4}">
                <adec:decorative xmlns:adec="http://schemas.microsoft.com/office/drawing/2017/decorative" val="1"/>
              </a:ext>
            </a:extLst>
          </p:cNvPr>
          <p:cNvSpPr>
            <a:spLocks noGrp="1"/>
          </p:cNvSpPr>
          <p:nvPr>
            <p:ph type="ftr" sz="quarter" idx="30"/>
          </p:nvPr>
        </p:nvSpPr>
        <p:spPr>
          <a:xfrm>
            <a:off x="1671799" y="5427541"/>
            <a:ext cx="4480560" cy="166630"/>
          </a:xfrm>
        </p:spPr>
        <p:txBody>
          <a:bodyPr/>
          <a:lstStyle/>
          <a:p>
            <a:endParaRPr lang="en-US"/>
          </a:p>
        </p:txBody>
      </p:sp>
      <p:sp>
        <p:nvSpPr>
          <p:cNvPr id="11" name="Title 10">
            <a:extLst>
              <a:ext uri="{FF2B5EF4-FFF2-40B4-BE49-F238E27FC236}">
                <a16:creationId xmlns:a16="http://schemas.microsoft.com/office/drawing/2014/main" id="{5CF060A2-7839-14BE-1DA8-DA92ADE5B7EE}"/>
              </a:ext>
            </a:extLst>
          </p:cNvPr>
          <p:cNvSpPr>
            <a:spLocks noGrp="1"/>
          </p:cNvSpPr>
          <p:nvPr>
            <p:ph type="title"/>
          </p:nvPr>
        </p:nvSpPr>
        <p:spPr>
          <a:xfrm>
            <a:off x="5404950" y="1840117"/>
            <a:ext cx="3077549" cy="720000"/>
          </a:xfrm>
        </p:spPr>
        <p:txBody>
          <a:bodyPr/>
          <a:lstStyle>
            <a:lvl1pPr algn="ct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82024833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5A615-DA1F-29AA-A06D-24C5F97B581E}"/>
              </a:ext>
            </a:extLst>
          </p:cNvPr>
          <p:cNvSpPr>
            <a:spLocks noGrp="1"/>
          </p:cNvSpPr>
          <p:nvPr>
            <p:ph type="title"/>
          </p:nvPr>
        </p:nvSpPr>
        <p:spPr>
          <a:xfrm>
            <a:off x="1110583" y="1444509"/>
            <a:ext cx="6922834" cy="1254557"/>
          </a:xfrm>
        </p:spPr>
        <p:txBody>
          <a:bodyPr/>
          <a:lstStyle>
            <a:lvl1pPr algn="ctr">
              <a:defRPr sz="4200">
                <a:solidFill>
                  <a:schemeClr val="bg1"/>
                </a:solidFill>
              </a:defRPr>
            </a:lvl1pPr>
          </a:lstStyle>
          <a:p>
            <a:r>
              <a:rPr lang="en-US"/>
              <a:t>Click to edit Master title style</a:t>
            </a:r>
            <a:endParaRPr lang="en-US" dirty="0"/>
          </a:p>
        </p:txBody>
      </p:sp>
      <p:sp>
        <p:nvSpPr>
          <p:cNvPr id="17" name="Espace réservé du graphique SmartArt 18">
            <a:extLst>
              <a:ext uri="{FF2B5EF4-FFF2-40B4-BE49-F238E27FC236}">
                <a16:creationId xmlns:a16="http://schemas.microsoft.com/office/drawing/2014/main" id="{50E609C3-EA6F-468A-8B7C-CD27949FB33C}"/>
              </a:ext>
              <a:ext uri="{C183D7F6-B498-43B3-948B-1728B52AA6E4}">
                <adec:decorative xmlns:adec="http://schemas.microsoft.com/office/drawing/2017/decorative" val="1"/>
              </a:ext>
            </a:extLst>
          </p:cNvPr>
          <p:cNvSpPr>
            <a:spLocks noGrp="1" noChangeAspect="1"/>
          </p:cNvSpPr>
          <p:nvPr>
            <p:ph type="dgm" sz="quarter" idx="13"/>
          </p:nvPr>
        </p:nvSpPr>
        <p:spPr>
          <a:xfrm>
            <a:off x="4514347"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9" name="Text Placeholder 1">
            <a:extLst>
              <a:ext uri="{FF2B5EF4-FFF2-40B4-BE49-F238E27FC236}">
                <a16:creationId xmlns:a16="http://schemas.microsoft.com/office/drawing/2014/main" id="{54CCF570-9115-4289-839C-7FACBC619C13}"/>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0" name="Text Placeholder 2">
            <a:extLst>
              <a:ext uri="{FF2B5EF4-FFF2-40B4-BE49-F238E27FC236}">
                <a16:creationId xmlns:a16="http://schemas.microsoft.com/office/drawing/2014/main" id="{889FD9C7-FB39-4714-81F8-6EA37E5B621B}"/>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4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8" name="Espace réservé du graphique SmartArt 19">
            <a:extLst>
              <a:ext uri="{FF2B5EF4-FFF2-40B4-BE49-F238E27FC236}">
                <a16:creationId xmlns:a16="http://schemas.microsoft.com/office/drawing/2014/main" id="{F155B637-1E1E-462B-9FBB-56FD4231172C}"/>
              </a:ext>
              <a:ext uri="{C183D7F6-B498-43B3-948B-1728B52AA6E4}">
                <adec:decorative xmlns:adec="http://schemas.microsoft.com/office/drawing/2017/decorative" val="1"/>
              </a:ext>
            </a:extLst>
          </p:cNvPr>
          <p:cNvSpPr>
            <a:spLocks noGrp="1" noChangeAspect="1"/>
          </p:cNvSpPr>
          <p:nvPr>
            <p:ph type="dgm" sz="quarter" idx="14"/>
          </p:nvPr>
        </p:nvSpPr>
        <p:spPr>
          <a:xfrm>
            <a:off x="4514347"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endParaRPr lang="en-US" noProof="0" dirty="0"/>
          </a:p>
        </p:txBody>
      </p:sp>
      <p:grpSp>
        <p:nvGrpSpPr>
          <p:cNvPr id="9" name="Logo">
            <a:extLst>
              <a:ext uri="{FF2B5EF4-FFF2-40B4-BE49-F238E27FC236}">
                <a16:creationId xmlns:a16="http://schemas.microsoft.com/office/drawing/2014/main" id="{27488BCF-9F91-440E-B9B4-3B8628FE5A11}"/>
              </a:ext>
            </a:extLst>
          </p:cNvPr>
          <p:cNvGrpSpPr>
            <a:grpSpLocks noChangeAspect="1"/>
          </p:cNvGrpSpPr>
          <p:nvPr userDrawn="1"/>
        </p:nvGrpSpPr>
        <p:grpSpPr>
          <a:xfrm>
            <a:off x="4146495" y="333342"/>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5" name="Date Placeholder 1">
            <a:extLst>
              <a:ext uri="{FF2B5EF4-FFF2-40B4-BE49-F238E27FC236}">
                <a16:creationId xmlns:a16="http://schemas.microsoft.com/office/drawing/2014/main" id="{45C10403-1F97-E022-7AB9-4F7DAEF42BCE}"/>
              </a:ext>
            </a:extLst>
          </p:cNvPr>
          <p:cNvSpPr>
            <a:spLocks noGrp="1"/>
          </p:cNvSpPr>
          <p:nvPr>
            <p:ph type="dt" sz="half" idx="24"/>
          </p:nvPr>
        </p:nvSpPr>
        <p:spPr>
          <a:xfrm>
            <a:off x="3758509" y="4827336"/>
            <a:ext cx="1626918" cy="166629"/>
          </a:xfrm>
        </p:spPr>
        <p:txBody>
          <a:bodyPr/>
          <a:lstStyle>
            <a:lvl1pPr algn="ctr">
              <a:defRPr>
                <a:solidFill>
                  <a:schemeClr val="bg1"/>
                </a:solidFill>
              </a:defRPr>
            </a:lvl1pPr>
          </a:lstStyle>
          <a:p>
            <a:fld id="{3EDA0417-288A-4B1C-82FA-7C3BA33E2E2C}" type="datetime1">
              <a:rPr lang="en-US" smtClean="0"/>
              <a:t>3/26/2024</a:t>
            </a:fld>
            <a:endParaRPr lang="en-US"/>
          </a:p>
        </p:txBody>
      </p:sp>
      <p:sp>
        <p:nvSpPr>
          <p:cNvPr id="7" name="Slide Number Placeholder 1">
            <a:extLst>
              <a:ext uri="{FF2B5EF4-FFF2-40B4-BE49-F238E27FC236}">
                <a16:creationId xmlns:a16="http://schemas.microsoft.com/office/drawing/2014/main" id="{A78C3271-9D4F-D92A-D079-0D4DFA48B7AC}"/>
              </a:ext>
            </a:extLst>
          </p:cNvPr>
          <p:cNvSpPr>
            <a:spLocks noGrp="1"/>
          </p:cNvSpPr>
          <p:nvPr>
            <p:ph type="sldNum" sz="quarter" idx="26"/>
          </p:nvPr>
        </p:nvSpPr>
        <p:spPr/>
        <p:txBody>
          <a:bodyPr/>
          <a:lstStyle>
            <a:lvl1pPr>
              <a:defRPr>
                <a:solidFill>
                  <a:schemeClr val="bg1"/>
                </a:solidFill>
              </a:defRPr>
            </a:lvl1pPr>
          </a:lstStyle>
          <a:p>
            <a:fld id="{6B54B0F7-55DD-40D6-B7F4-70B586885C0B}" type="slidenum">
              <a:rPr lang="en-US" smtClean="0"/>
              <a:pPr/>
              <a:t>‹#›</a:t>
            </a:fld>
            <a:endParaRPr lang="en-US"/>
          </a:p>
        </p:txBody>
      </p:sp>
      <p:sp>
        <p:nvSpPr>
          <p:cNvPr id="3" name="Footer Placeholder 6">
            <a:extLst>
              <a:ext uri="{FF2B5EF4-FFF2-40B4-BE49-F238E27FC236}">
                <a16:creationId xmlns:a16="http://schemas.microsoft.com/office/drawing/2014/main" id="{F9F2A27C-C822-EF57-C64A-3CC0EA2A1464}"/>
              </a:ext>
            </a:extLst>
          </p:cNvPr>
          <p:cNvSpPr>
            <a:spLocks noGrp="1"/>
          </p:cNvSpPr>
          <p:nvPr>
            <p:ph type="ftr" sz="quarter" idx="11"/>
          </p:nvPr>
        </p:nvSpPr>
        <p:spPr>
          <a:xfrm>
            <a:off x="1671799" y="5400000"/>
            <a:ext cx="4480560" cy="166630"/>
          </a:xfrm>
        </p:spPr>
        <p:txBody>
          <a:bodyPr/>
          <a:lstStyle/>
          <a:p>
            <a:endParaRPr lang="en-US" dirty="0"/>
          </a:p>
        </p:txBody>
      </p:sp>
    </p:spTree>
    <p:extLst>
      <p:ext uri="{BB962C8B-B14F-4D97-AF65-F5344CB8AC3E}">
        <p14:creationId xmlns:p14="http://schemas.microsoft.com/office/powerpoint/2010/main" val="1083554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20CC99-2862-47B8-AA12-B455F7B72E17}"/>
              </a:ext>
            </a:extLst>
          </p:cNvPr>
          <p:cNvSpPr>
            <a:spLocks noGrp="1"/>
          </p:cNvSpPr>
          <p:nvPr>
            <p:ph type="title"/>
          </p:nvPr>
        </p:nvSpPr>
        <p:spPr/>
        <p:txBody>
          <a:bodyPr/>
          <a:lstStyle/>
          <a:p>
            <a:r>
              <a:rPr lang="fr-FR" dirty="0"/>
              <a:t>Modifiez le style du titre</a:t>
            </a:r>
            <a:endParaRPr lang="en-US" dirty="0"/>
          </a:p>
        </p:txBody>
      </p:sp>
      <p:sp>
        <p:nvSpPr>
          <p:cNvPr id="10" name="Espace réservé du texte 4">
            <a:extLst>
              <a:ext uri="{FF2B5EF4-FFF2-40B4-BE49-F238E27FC236}">
                <a16:creationId xmlns:a16="http://schemas.microsoft.com/office/drawing/2014/main" id="{B2003F5C-CB72-4CF3-92F6-48DF799244F6}"/>
              </a:ext>
            </a:extLst>
          </p:cNvPr>
          <p:cNvSpPr>
            <a:spLocks noGrp="1"/>
          </p:cNvSpPr>
          <p:nvPr>
            <p:ph type="body" sz="quarter" idx="2" hasCustomPrompt="1"/>
          </p:nvPr>
        </p:nvSpPr>
        <p:spPr>
          <a:xfrm>
            <a:off x="333730" y="1071318"/>
            <a:ext cx="8478000"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dirty="0"/>
              <a:t>Cliquez pour modifier les styles du texte du masque</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3"/>
          </p:nvPr>
        </p:nvSpPr>
        <p:spPr>
          <a:xfrm>
            <a:off x="331525" y="1340692"/>
            <a:ext cx="8478000" cy="320901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cxnSp>
        <p:nvCxnSpPr>
          <p:cNvPr id="9" name="Straight Arrow Connector 8">
            <a:extLst>
              <a:ext uri="{FF2B5EF4-FFF2-40B4-BE49-F238E27FC236}">
                <a16:creationId xmlns:a16="http://schemas.microsoft.com/office/drawing/2014/main" id="{B93C29EC-5464-0834-D51C-A9AB8A6629A3}"/>
              </a:ext>
              <a:ext uri="{C183D7F6-B498-43B3-948B-1728B52AA6E4}">
                <adec:decorative xmlns:adec="http://schemas.microsoft.com/office/drawing/2017/decorative" val="1"/>
              </a:ext>
            </a:extLst>
          </p:cNvPr>
          <p:cNvCxnSpPr/>
          <p:nvPr userDrawn="1"/>
        </p:nvCxnSpPr>
        <p:spPr>
          <a:xfrm flipV="1">
            <a:off x="719987" y="5181600"/>
            <a:ext cx="0" cy="307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B5A1BAF-ECC3-7733-68D4-3A81A983872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654" y="6291006"/>
            <a:ext cx="2682186" cy="1256214"/>
          </a:xfrm>
          <a:prstGeom prst="rect">
            <a:avLst/>
          </a:prstGeom>
        </p:spPr>
      </p:pic>
      <p:cxnSp>
        <p:nvCxnSpPr>
          <p:cNvPr id="11" name="Straight Arrow Connector 10">
            <a:extLst>
              <a:ext uri="{FF2B5EF4-FFF2-40B4-BE49-F238E27FC236}">
                <a16:creationId xmlns:a16="http://schemas.microsoft.com/office/drawing/2014/main" id="{1740BADD-8356-05B8-7002-0F37FB3E682B}"/>
              </a:ext>
              <a:ext uri="{C183D7F6-B498-43B3-948B-1728B52AA6E4}">
                <adec:decorative xmlns:adec="http://schemas.microsoft.com/office/drawing/2017/decorative" val="1"/>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960EE43-3B74-E61E-9449-CCBE2DD02EB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284295" y="2663190"/>
            <a:ext cx="640080" cy="780098"/>
          </a:xfrm>
          <a:prstGeom prst="rect">
            <a:avLst/>
          </a:prstGeom>
        </p:spPr>
      </p:pic>
      <p:cxnSp>
        <p:nvCxnSpPr>
          <p:cNvPr id="13" name="Straight Arrow Connector 12">
            <a:extLst>
              <a:ext uri="{FF2B5EF4-FFF2-40B4-BE49-F238E27FC236}">
                <a16:creationId xmlns:a16="http://schemas.microsoft.com/office/drawing/2014/main" id="{E25010A6-951F-D1C6-46D1-4DDD402C175A}"/>
              </a:ext>
              <a:ext uri="{C183D7F6-B498-43B3-948B-1728B52AA6E4}">
                <adec:decorative xmlns:adec="http://schemas.microsoft.com/office/drawing/2017/decorative" val="1"/>
              </a:ext>
            </a:extLst>
          </p:cNvPr>
          <p:cNvCxnSpPr>
            <a:cxnSpLocks/>
          </p:cNvCxnSpPr>
          <p:nvPr userDrawn="1"/>
        </p:nvCxnSpPr>
        <p:spPr>
          <a:xfrm flipV="1">
            <a:off x="6963618"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9CB1D4E-EF9E-D9A4-7C5C-51E33DAC1C43}"/>
              </a:ext>
            </a:extLst>
          </p:cNvPr>
          <p:cNvSpPr>
            <a:spLocks noGrp="1"/>
          </p:cNvSpPr>
          <p:nvPr>
            <p:ph type="ftr" sz="quarter" idx="24"/>
          </p:nvPr>
        </p:nvSpPr>
        <p:spPr/>
        <p:txBody>
          <a:bodyPr/>
          <a:lstStyle/>
          <a:p>
            <a:endParaRPr lang="en-US"/>
          </a:p>
        </p:txBody>
      </p:sp>
      <p:sp>
        <p:nvSpPr>
          <p:cNvPr id="2" name="Date Placeholder 1">
            <a:extLst>
              <a:ext uri="{FF2B5EF4-FFF2-40B4-BE49-F238E27FC236}">
                <a16:creationId xmlns:a16="http://schemas.microsoft.com/office/drawing/2014/main" id="{86CE4111-FD6C-60E8-ED51-6C73EB95F839}"/>
              </a:ext>
            </a:extLst>
          </p:cNvPr>
          <p:cNvSpPr>
            <a:spLocks noGrp="1"/>
          </p:cNvSpPr>
          <p:nvPr>
            <p:ph type="dt" sz="half" idx="23"/>
          </p:nvPr>
        </p:nvSpPr>
        <p:spPr/>
        <p:txBody>
          <a:bodyPr/>
          <a:lstStyle/>
          <a:p>
            <a:fld id="{2EB1A2A6-018C-487A-80EC-25FC6F1EE24C}" type="datetime1">
              <a:rPr lang="en-US" smtClean="0"/>
              <a:t>3/26/2024</a:t>
            </a:fld>
            <a:endParaRPr lang="en-US"/>
          </a:p>
        </p:txBody>
      </p:sp>
      <p:sp>
        <p:nvSpPr>
          <p:cNvPr id="8" name="Slide Number Placeholder 7">
            <a:extLst>
              <a:ext uri="{FF2B5EF4-FFF2-40B4-BE49-F238E27FC236}">
                <a16:creationId xmlns:a16="http://schemas.microsoft.com/office/drawing/2014/main" id="{DA642AD8-B0E2-D9ED-F188-1C9CEC86A5E3}"/>
              </a:ext>
            </a:extLst>
          </p:cNvPr>
          <p:cNvSpPr>
            <a:spLocks noGrp="1"/>
          </p:cNvSpPr>
          <p:nvPr>
            <p:ph type="sldNum" sz="quarter" idx="25"/>
          </p:nvPr>
        </p:nvSpPr>
        <p:spPr/>
        <p:txBody>
          <a:bodyPr/>
          <a:lstStyle/>
          <a:p>
            <a:fld id="{6B54B0F7-55DD-40D6-B7F4-70B586885C0B}" type="slidenum">
              <a:rPr lang="en-US" smtClean="0"/>
              <a:pPr/>
              <a:t>‹#›</a:t>
            </a:fld>
            <a:endParaRPr lang="en-US"/>
          </a:p>
        </p:txBody>
      </p:sp>
      <p:sp>
        <p:nvSpPr>
          <p:cNvPr id="5" name="TextBox 4">
            <a:extLst>
              <a:ext uri="{FF2B5EF4-FFF2-40B4-BE49-F238E27FC236}">
                <a16:creationId xmlns:a16="http://schemas.microsoft.com/office/drawing/2014/main" id="{C4C67134-0EE3-78D7-1AAC-1E140F4A49E6}"/>
              </a:ext>
              <a:ext uri="{C183D7F6-B498-43B3-948B-1728B52AA6E4}">
                <adec:decorative xmlns:adec="http://schemas.microsoft.com/office/drawing/2017/decorative" val="0"/>
              </a:ext>
            </a:extLst>
          </p:cNvPr>
          <p:cNvSpPr txBox="1"/>
          <p:nvPr userDrawn="1"/>
        </p:nvSpPr>
        <p:spPr>
          <a:xfrm>
            <a:off x="121920" y="5617030"/>
            <a:ext cx="5577840" cy="600164"/>
          </a:xfrm>
          <a:prstGeom prst="rect">
            <a:avLst/>
          </a:prstGeom>
          <a:solidFill>
            <a:srgbClr val="F4F2F6"/>
          </a:solidFill>
        </p:spPr>
        <p:txBody>
          <a:bodyPr wrap="square" rtlCol="0">
            <a:spAutoFit/>
          </a:bodyPr>
          <a:lstStyle/>
          <a:p>
            <a:r>
              <a:rPr lang="en-US" sz="1100" b="1" dirty="0"/>
              <a:t>Maintain the logo protection area:</a:t>
            </a:r>
          </a:p>
          <a:p>
            <a:r>
              <a:rPr lang="en-US" sz="1100" dirty="0"/>
              <a:t>Please do not allow your content to be too close of over the Sanofi logo. There should always be enough free space around the logo.</a:t>
            </a:r>
          </a:p>
        </p:txBody>
      </p:sp>
      <p:sp>
        <p:nvSpPr>
          <p:cNvPr id="15" name="TextBox 14">
            <a:extLst>
              <a:ext uri="{FF2B5EF4-FFF2-40B4-BE49-F238E27FC236}">
                <a16:creationId xmlns:a16="http://schemas.microsoft.com/office/drawing/2014/main" id="{0C337C89-F73C-91C5-3362-802FEEB8AB83}"/>
              </a:ext>
            </a:extLst>
          </p:cNvPr>
          <p:cNvSpPr txBox="1"/>
          <p:nvPr userDrawn="1"/>
        </p:nvSpPr>
        <p:spPr>
          <a:xfrm>
            <a:off x="5819567" y="5618210"/>
            <a:ext cx="3324431" cy="938719"/>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a:t>
            </a:r>
          </a:p>
          <a:p>
            <a:pPr marL="285750" indent="-285750">
              <a:buFontTx/>
              <a:buChar char="-"/>
            </a:pPr>
            <a:r>
              <a:rPr lang="en-US" sz="1100" dirty="0"/>
              <a:t>the dropdown and save your changes</a:t>
            </a:r>
          </a:p>
        </p:txBody>
      </p:sp>
      <p:pic>
        <p:nvPicPr>
          <p:cNvPr id="16" name="Picture 15" descr="A picture containing text, design&#10;&#10;Description automatically generated">
            <a:extLst>
              <a:ext uri="{FF2B5EF4-FFF2-40B4-BE49-F238E27FC236}">
                <a16:creationId xmlns:a16="http://schemas.microsoft.com/office/drawing/2014/main" id="{2FA72BFB-1765-8281-6423-3EB1C716CE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19567" y="6626290"/>
            <a:ext cx="522697" cy="733227"/>
          </a:xfrm>
          <a:prstGeom prst="rect">
            <a:avLst/>
          </a:prstGeom>
        </p:spPr>
      </p:pic>
      <p:sp>
        <p:nvSpPr>
          <p:cNvPr id="12" name="TextBox 11">
            <a:extLst>
              <a:ext uri="{FF2B5EF4-FFF2-40B4-BE49-F238E27FC236}">
                <a16:creationId xmlns:a16="http://schemas.microsoft.com/office/drawing/2014/main" id="{5E428517-71C2-A7B0-3EB2-A45AFCB60B02}"/>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16179359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C3353-532F-470C-976B-DF4E883F19B0}"/>
              </a:ext>
            </a:extLst>
          </p:cNvPr>
          <p:cNvSpPr>
            <a:spLocks noGrp="1"/>
          </p:cNvSpPr>
          <p:nvPr>
            <p:ph type="title"/>
          </p:nvPr>
        </p:nvSpPr>
        <p:spPr>
          <a:xfrm>
            <a:off x="331200" y="289130"/>
            <a:ext cx="5733340" cy="720000"/>
          </a:xfrm>
        </p:spPr>
        <p:txBody>
          <a:bodyPr/>
          <a:lstStyle/>
          <a:p>
            <a:r>
              <a:rPr lang="fr-FR"/>
              <a:t>Modifiez le style du titre</a:t>
            </a:r>
            <a:endParaRPr lang="en-US"/>
          </a:p>
        </p:txBody>
      </p:sp>
      <p:sp>
        <p:nvSpPr>
          <p:cNvPr id="15" name="Espace réservé du texte 4">
            <a:extLst>
              <a:ext uri="{FF2B5EF4-FFF2-40B4-BE49-F238E27FC236}">
                <a16:creationId xmlns:a16="http://schemas.microsoft.com/office/drawing/2014/main" id="{F3196DAB-B773-4CB8-B0BB-E2663F22689E}"/>
              </a:ext>
            </a:extLst>
          </p:cNvPr>
          <p:cNvSpPr>
            <a:spLocks noGrp="1"/>
          </p:cNvSpPr>
          <p:nvPr>
            <p:ph type="body" sz="quarter" idx="22"/>
          </p:nvPr>
        </p:nvSpPr>
        <p:spPr>
          <a:xfrm>
            <a:off x="333730" y="1071318"/>
            <a:ext cx="5733015"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14" name="Text Placeholder 2">
            <a:extLst>
              <a:ext uri="{FF2B5EF4-FFF2-40B4-BE49-F238E27FC236}">
                <a16:creationId xmlns:a16="http://schemas.microsoft.com/office/drawing/2014/main" id="{5BF4ECDC-1329-46C8-8342-5FD3297D56EB}"/>
              </a:ext>
            </a:extLst>
          </p:cNvPr>
          <p:cNvSpPr>
            <a:spLocks noGrp="1"/>
          </p:cNvSpPr>
          <p:nvPr>
            <p:ph type="body" sz="quarter" idx="21"/>
          </p:nvPr>
        </p:nvSpPr>
        <p:spPr>
          <a:xfrm>
            <a:off x="331525" y="1340692"/>
            <a:ext cx="5733015" cy="32090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defRPr>
            </a:lvl1pPr>
          </a:lstStyle>
          <a:p>
            <a:r>
              <a:rPr lang="fr-FR" noProof="0"/>
              <a:t>Cliquez sur l'icône pour ajouter une image</a:t>
            </a:r>
            <a:endParaRPr lang="en-US" noProof="0"/>
          </a:p>
        </p:txBody>
      </p:sp>
      <p:sp>
        <p:nvSpPr>
          <p:cNvPr id="5" name="Footer Placeholder 4">
            <a:extLst>
              <a:ext uri="{FF2B5EF4-FFF2-40B4-BE49-F238E27FC236}">
                <a16:creationId xmlns:a16="http://schemas.microsoft.com/office/drawing/2014/main" id="{4FF68404-4078-B17F-4813-BA7646121289}"/>
              </a:ext>
            </a:extLst>
          </p:cNvPr>
          <p:cNvSpPr>
            <a:spLocks noGrp="1"/>
          </p:cNvSpPr>
          <p:nvPr>
            <p:ph type="ftr" sz="quarter" idx="25"/>
          </p:nvPr>
        </p:nvSpPr>
        <p:spPr/>
        <p:txBody>
          <a:bodyPr/>
          <a:lstStyle/>
          <a:p>
            <a:endParaRPr lang="en-US"/>
          </a:p>
        </p:txBody>
      </p:sp>
      <p:sp>
        <p:nvSpPr>
          <p:cNvPr id="2" name="Date Placeholder 1">
            <a:extLst>
              <a:ext uri="{FF2B5EF4-FFF2-40B4-BE49-F238E27FC236}">
                <a16:creationId xmlns:a16="http://schemas.microsoft.com/office/drawing/2014/main" id="{04A106B2-2CD7-EE19-12C2-78F07D9B6777}"/>
              </a:ext>
            </a:extLst>
          </p:cNvPr>
          <p:cNvSpPr>
            <a:spLocks noGrp="1"/>
          </p:cNvSpPr>
          <p:nvPr>
            <p:ph type="dt" sz="half" idx="24"/>
          </p:nvPr>
        </p:nvSpPr>
        <p:spPr/>
        <p:txBody>
          <a:bodyPr/>
          <a:lstStyle/>
          <a:p>
            <a:fld id="{32445ADE-84A6-426F-98D2-48FC9081D9F3}" type="datetime1">
              <a:rPr lang="en-US" smtClean="0"/>
              <a:t>3/26/2024</a:t>
            </a:fld>
            <a:endParaRPr lang="en-US"/>
          </a:p>
        </p:txBody>
      </p:sp>
      <p:sp>
        <p:nvSpPr>
          <p:cNvPr id="6" name="Slide Number Placeholder 5">
            <a:extLst>
              <a:ext uri="{FF2B5EF4-FFF2-40B4-BE49-F238E27FC236}">
                <a16:creationId xmlns:a16="http://schemas.microsoft.com/office/drawing/2014/main" id="{61A13D38-194B-6B72-337E-FE468EF85BF3}"/>
              </a:ext>
            </a:extLst>
          </p:cNvPr>
          <p:cNvSpPr>
            <a:spLocks noGrp="1"/>
          </p:cNvSpPr>
          <p:nvPr>
            <p:ph type="sldNum" sz="quarter" idx="26"/>
          </p:nvPr>
        </p:nvSpPr>
        <p:spPr/>
        <p:txBody>
          <a:bodyPr/>
          <a:lstStyle/>
          <a:p>
            <a:fld id="{6B54B0F7-55DD-40D6-B7F4-70B586885C0B}" type="slidenum">
              <a:rPr lang="en-US" smtClean="0"/>
              <a:pPr/>
              <a:t>‹#›</a:t>
            </a:fld>
            <a:endParaRPr lang="en-US"/>
          </a:p>
        </p:txBody>
      </p:sp>
      <p:cxnSp>
        <p:nvCxnSpPr>
          <p:cNvPr id="10" name="Straight Arrow Connector 9">
            <a:extLst>
              <a:ext uri="{FF2B5EF4-FFF2-40B4-BE49-F238E27FC236}">
                <a16:creationId xmlns:a16="http://schemas.microsoft.com/office/drawing/2014/main" id="{2FDC70AA-3EDA-E09E-37DA-F5EF20406DAF}"/>
              </a:ext>
            </a:extLst>
          </p:cNvPr>
          <p:cNvCxnSpPr>
            <a:cxnSpLocks/>
          </p:cNvCxnSpPr>
          <p:nvPr userDrawn="1"/>
        </p:nvCxnSpPr>
        <p:spPr>
          <a:xfrm flipH="1">
            <a:off x="9179892" y="815209"/>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B89D67-050E-49E1-96D2-EC4ACA0C6259}"/>
              </a:ext>
            </a:extLst>
          </p:cNvPr>
          <p:cNvSpPr txBox="1"/>
          <p:nvPr userDrawn="1"/>
        </p:nvSpPr>
        <p:spPr>
          <a:xfrm>
            <a:off x="9886077" y="699694"/>
            <a:ext cx="1786192" cy="330859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endParaRPr lang="en-US" sz="1100" dirty="0"/>
          </a:p>
          <a:p>
            <a:endParaRPr lang="en-US" sz="1100" dirty="0"/>
          </a:p>
          <a:p>
            <a:endParaRPr lang="en-US" sz="1100" dirty="0"/>
          </a:p>
          <a:p>
            <a:endParaRPr lang="en-US" sz="1100" dirty="0"/>
          </a:p>
        </p:txBody>
      </p:sp>
      <p:pic>
        <p:nvPicPr>
          <p:cNvPr id="12" name="Picture 11">
            <a:extLst>
              <a:ext uri="{FF2B5EF4-FFF2-40B4-BE49-F238E27FC236}">
                <a16:creationId xmlns:a16="http://schemas.microsoft.com/office/drawing/2014/main" id="{30D7A664-F7B8-D5D5-8A4F-F3A4C380354A}"/>
              </a:ext>
            </a:extLst>
          </p:cNvPr>
          <p:cNvPicPr>
            <a:picLocks noChangeAspect="1"/>
          </p:cNvPicPr>
          <p:nvPr userDrawn="1"/>
        </p:nvPicPr>
        <p:blipFill>
          <a:blip r:embed="rId2"/>
          <a:stretch>
            <a:fillRect/>
          </a:stretch>
        </p:blipFill>
        <p:spPr>
          <a:xfrm>
            <a:off x="10125349" y="3183019"/>
            <a:ext cx="371475" cy="752475"/>
          </a:xfrm>
          <a:prstGeom prst="rect">
            <a:avLst/>
          </a:prstGeom>
        </p:spPr>
      </p:pic>
      <p:cxnSp>
        <p:nvCxnSpPr>
          <p:cNvPr id="13" name="Straight Arrow Connector 12">
            <a:extLst>
              <a:ext uri="{FF2B5EF4-FFF2-40B4-BE49-F238E27FC236}">
                <a16:creationId xmlns:a16="http://schemas.microsoft.com/office/drawing/2014/main" id="{54AFC5D9-0509-B208-F192-884C9DC2CD51}"/>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11">
            <a:extLst>
              <a:ext uri="{FF2B5EF4-FFF2-40B4-BE49-F238E27FC236}">
                <a16:creationId xmlns:a16="http://schemas.microsoft.com/office/drawing/2014/main" id="{4700FD40-41D2-41B9-12AC-4CE0867153E1}"/>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pic>
        <p:nvPicPr>
          <p:cNvPr id="7" name="Picture 13">
            <a:extLst>
              <a:ext uri="{FF2B5EF4-FFF2-40B4-BE49-F238E27FC236}">
                <a16:creationId xmlns:a16="http://schemas.microsoft.com/office/drawing/2014/main" id="{2EAB7566-1DEC-79D3-622E-1E98EDD62A0F}"/>
              </a:ext>
            </a:extLst>
          </p:cNvPr>
          <p:cNvPicPr>
            <a:picLocks noChangeAspect="1"/>
          </p:cNvPicPr>
          <p:nvPr userDrawn="1"/>
        </p:nvPicPr>
        <p:blipFill>
          <a:blip r:embed="rId3"/>
          <a:stretch>
            <a:fillRect/>
          </a:stretch>
        </p:blipFill>
        <p:spPr>
          <a:xfrm>
            <a:off x="-2284295" y="2663190"/>
            <a:ext cx="640080" cy="780098"/>
          </a:xfrm>
          <a:prstGeom prst="rect">
            <a:avLst/>
          </a:prstGeom>
        </p:spPr>
      </p:pic>
    </p:spTree>
    <p:extLst>
      <p:ext uri="{BB962C8B-B14F-4D97-AF65-F5344CB8AC3E}">
        <p14:creationId xmlns:p14="http://schemas.microsoft.com/office/powerpoint/2010/main" val="35689353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331200" y="289130"/>
            <a:ext cx="4028251" cy="720000"/>
          </a:xfrm>
        </p:spPr>
        <p:txBody>
          <a:bodyPr/>
          <a:lstStyle/>
          <a:p>
            <a:r>
              <a:rPr lang="fr-FR"/>
              <a:t>Modifiez le style du titre</a:t>
            </a:r>
            <a:endParaRPr lang="en-US"/>
          </a:p>
        </p:txBody>
      </p:sp>
      <p:sp>
        <p:nvSpPr>
          <p:cNvPr id="19" name="Espace réservé du texte 4">
            <a:extLst>
              <a:ext uri="{FF2B5EF4-FFF2-40B4-BE49-F238E27FC236}">
                <a16:creationId xmlns:a16="http://schemas.microsoft.com/office/drawing/2014/main" id="{AF3408D4-3F1B-42DA-9498-07BBCDC902FD}"/>
              </a:ext>
            </a:extLst>
          </p:cNvPr>
          <p:cNvSpPr>
            <a:spLocks noGrp="1"/>
          </p:cNvSpPr>
          <p:nvPr>
            <p:ph type="body" sz="quarter" idx="22"/>
          </p:nvPr>
        </p:nvSpPr>
        <p:spPr>
          <a:xfrm>
            <a:off x="333731" y="1071318"/>
            <a:ext cx="4027926"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18" name="Text Placeholder 2">
            <a:extLst>
              <a:ext uri="{FF2B5EF4-FFF2-40B4-BE49-F238E27FC236}">
                <a16:creationId xmlns:a16="http://schemas.microsoft.com/office/drawing/2014/main" id="{3972CF1A-7155-4C76-B467-0170E3D53FE5}"/>
              </a:ext>
            </a:extLst>
          </p:cNvPr>
          <p:cNvSpPr>
            <a:spLocks noGrp="1"/>
          </p:cNvSpPr>
          <p:nvPr>
            <p:ph type="body" sz="quarter" idx="21"/>
          </p:nvPr>
        </p:nvSpPr>
        <p:spPr>
          <a:xfrm>
            <a:off x="331526" y="1340692"/>
            <a:ext cx="4027926" cy="32090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defRPr>
            </a:lvl1pPr>
          </a:lstStyle>
          <a:p>
            <a:r>
              <a:rPr lang="fr-FR" noProof="0"/>
              <a:t>Cliquez sur l'icône pour ajouter une image</a:t>
            </a:r>
            <a:endParaRPr lang="en-US" noProof="0"/>
          </a:p>
        </p:txBody>
      </p:sp>
      <p:sp>
        <p:nvSpPr>
          <p:cNvPr id="7" name="Footer Placeholder 6">
            <a:extLst>
              <a:ext uri="{FF2B5EF4-FFF2-40B4-BE49-F238E27FC236}">
                <a16:creationId xmlns:a16="http://schemas.microsoft.com/office/drawing/2014/main" id="{095A22C1-24A2-A92E-6374-B63F25599193}"/>
              </a:ext>
            </a:extLst>
          </p:cNvPr>
          <p:cNvSpPr>
            <a:spLocks noGrp="1"/>
          </p:cNvSpPr>
          <p:nvPr>
            <p:ph type="ftr" sz="quarter" idx="26"/>
          </p:nvPr>
        </p:nvSpPr>
        <p:spPr/>
        <p:txBody>
          <a:bodyPr/>
          <a:lstStyle/>
          <a:p>
            <a:endParaRPr lang="en-US"/>
          </a:p>
        </p:txBody>
      </p:sp>
      <p:sp>
        <p:nvSpPr>
          <p:cNvPr id="3" name="Date Placeholder 2">
            <a:extLst>
              <a:ext uri="{FF2B5EF4-FFF2-40B4-BE49-F238E27FC236}">
                <a16:creationId xmlns:a16="http://schemas.microsoft.com/office/drawing/2014/main" id="{D39ACA39-4BC7-5AC4-76B9-B56A48A55BBF}"/>
              </a:ext>
            </a:extLst>
          </p:cNvPr>
          <p:cNvSpPr>
            <a:spLocks noGrp="1"/>
          </p:cNvSpPr>
          <p:nvPr>
            <p:ph type="dt" sz="half" idx="25"/>
          </p:nvPr>
        </p:nvSpPr>
        <p:spPr/>
        <p:txBody>
          <a:bodyPr/>
          <a:lstStyle/>
          <a:p>
            <a:fld id="{B91B1E43-4FEA-49C1-8890-5714C0610762}" type="datetime1">
              <a:rPr lang="en-US" smtClean="0"/>
              <a:t>3/26/2024</a:t>
            </a:fld>
            <a:endParaRPr lang="en-US"/>
          </a:p>
        </p:txBody>
      </p:sp>
      <p:sp>
        <p:nvSpPr>
          <p:cNvPr id="8" name="Slide Number Placeholder 7">
            <a:extLst>
              <a:ext uri="{FF2B5EF4-FFF2-40B4-BE49-F238E27FC236}">
                <a16:creationId xmlns:a16="http://schemas.microsoft.com/office/drawing/2014/main" id="{735421E6-F36E-183E-5372-92ED31FF8258}"/>
              </a:ext>
            </a:extLst>
          </p:cNvPr>
          <p:cNvSpPr>
            <a:spLocks noGrp="1"/>
          </p:cNvSpPr>
          <p:nvPr>
            <p:ph type="sldNum" sz="quarter" idx="27"/>
          </p:nvPr>
        </p:nvSpPr>
        <p:spPr/>
        <p:txBody>
          <a:bodyPr/>
          <a:lstStyle/>
          <a:p>
            <a:fld id="{6B54B0F7-55DD-40D6-B7F4-70B586885C0B}" type="slidenum">
              <a:rPr lang="en-US" smtClean="0"/>
              <a:pPr/>
              <a:t>‹#›</a:t>
            </a:fld>
            <a:endParaRPr lang="en-US"/>
          </a:p>
        </p:txBody>
      </p:sp>
      <p:cxnSp>
        <p:nvCxnSpPr>
          <p:cNvPr id="10" name="Straight Arrow Connector 9">
            <a:extLst>
              <a:ext uri="{FF2B5EF4-FFF2-40B4-BE49-F238E27FC236}">
                <a16:creationId xmlns:a16="http://schemas.microsoft.com/office/drawing/2014/main" id="{AE53CFE5-5EB4-CAFF-4DEF-65738D73A976}"/>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1">
            <a:extLst>
              <a:ext uri="{FF2B5EF4-FFF2-40B4-BE49-F238E27FC236}">
                <a16:creationId xmlns:a16="http://schemas.microsoft.com/office/drawing/2014/main" id="{0D64B342-3BD4-11AF-1249-91F94251C507}"/>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pic>
        <p:nvPicPr>
          <p:cNvPr id="14" name="Picture 13">
            <a:extLst>
              <a:ext uri="{FF2B5EF4-FFF2-40B4-BE49-F238E27FC236}">
                <a16:creationId xmlns:a16="http://schemas.microsoft.com/office/drawing/2014/main" id="{C94780BF-50D9-65EB-4A75-7A66361F2B73}"/>
              </a:ext>
            </a:extLst>
          </p:cNvPr>
          <p:cNvPicPr>
            <a:picLocks noChangeAspect="1"/>
          </p:cNvPicPr>
          <p:nvPr userDrawn="1"/>
        </p:nvPicPr>
        <p:blipFill>
          <a:blip r:embed="rId2"/>
          <a:stretch>
            <a:fillRect/>
          </a:stretch>
        </p:blipFill>
        <p:spPr>
          <a:xfrm>
            <a:off x="-2284295" y="2663190"/>
            <a:ext cx="640080" cy="780098"/>
          </a:xfrm>
          <a:prstGeom prst="rect">
            <a:avLst/>
          </a:prstGeom>
        </p:spPr>
      </p:pic>
      <p:cxnSp>
        <p:nvCxnSpPr>
          <p:cNvPr id="11" name="Straight Arrow Connector 10">
            <a:extLst>
              <a:ext uri="{FF2B5EF4-FFF2-40B4-BE49-F238E27FC236}">
                <a16:creationId xmlns:a16="http://schemas.microsoft.com/office/drawing/2014/main" id="{464C487A-2A9F-28DF-404A-8EFD1275930B}"/>
              </a:ext>
            </a:extLst>
          </p:cNvPr>
          <p:cNvCxnSpPr>
            <a:cxnSpLocks/>
          </p:cNvCxnSpPr>
          <p:nvPr userDrawn="1"/>
        </p:nvCxnSpPr>
        <p:spPr>
          <a:xfrm flipH="1">
            <a:off x="9179892" y="815209"/>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29DF91-049D-4FF2-90D8-A2C87B795C9F}"/>
              </a:ext>
            </a:extLst>
          </p:cNvPr>
          <p:cNvSpPr txBox="1"/>
          <p:nvPr userDrawn="1"/>
        </p:nvSpPr>
        <p:spPr>
          <a:xfrm>
            <a:off x="9886077" y="699694"/>
            <a:ext cx="1786192" cy="330859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endParaRPr lang="en-US" sz="1100" dirty="0"/>
          </a:p>
          <a:p>
            <a:endParaRPr lang="en-US" sz="1100" dirty="0"/>
          </a:p>
          <a:p>
            <a:endParaRPr lang="en-US" sz="1100" dirty="0"/>
          </a:p>
          <a:p>
            <a:endParaRPr lang="en-US" sz="1100" dirty="0"/>
          </a:p>
        </p:txBody>
      </p:sp>
      <p:pic>
        <p:nvPicPr>
          <p:cNvPr id="15" name="Picture 14">
            <a:extLst>
              <a:ext uri="{FF2B5EF4-FFF2-40B4-BE49-F238E27FC236}">
                <a16:creationId xmlns:a16="http://schemas.microsoft.com/office/drawing/2014/main" id="{2D7843C4-A099-85B8-E1F9-B9852AE71267}"/>
              </a:ext>
            </a:extLst>
          </p:cNvPr>
          <p:cNvPicPr>
            <a:picLocks noChangeAspect="1"/>
          </p:cNvPicPr>
          <p:nvPr userDrawn="1"/>
        </p:nvPicPr>
        <p:blipFill>
          <a:blip r:embed="rId3"/>
          <a:stretch>
            <a:fillRect/>
          </a:stretch>
        </p:blipFill>
        <p:spPr>
          <a:xfrm>
            <a:off x="10125349" y="3183019"/>
            <a:ext cx="371475" cy="752475"/>
          </a:xfrm>
          <a:prstGeom prst="rect">
            <a:avLst/>
          </a:prstGeom>
        </p:spPr>
      </p:pic>
    </p:spTree>
    <p:extLst>
      <p:ext uri="{BB962C8B-B14F-4D97-AF65-F5344CB8AC3E}">
        <p14:creationId xmlns:p14="http://schemas.microsoft.com/office/powerpoint/2010/main" val="556405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two columns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80DD-522E-15F3-7C7C-1ED7FE2F93C0}"/>
              </a:ext>
            </a:extLst>
          </p:cNvPr>
          <p:cNvSpPr>
            <a:spLocks noGrp="1"/>
          </p:cNvSpPr>
          <p:nvPr>
            <p:ph type="title"/>
          </p:nvPr>
        </p:nvSpPr>
        <p:spPr/>
        <p:txBody>
          <a:bodyPr/>
          <a:lstStyle/>
          <a:p>
            <a:r>
              <a:rPr lang="fr-FR" dirty="0"/>
              <a:t>Modifiez le style du titre</a:t>
            </a:r>
            <a:endParaRPr lang="en-US" dirty="0"/>
          </a:p>
        </p:txBody>
      </p:sp>
      <p:sp>
        <p:nvSpPr>
          <p:cNvPr id="6" name="Espace réservé du texte 4">
            <a:extLst>
              <a:ext uri="{FF2B5EF4-FFF2-40B4-BE49-F238E27FC236}">
                <a16:creationId xmlns:a16="http://schemas.microsoft.com/office/drawing/2014/main" id="{EB4E48BE-B935-323D-EA39-C821EE1437F8}"/>
              </a:ext>
            </a:extLst>
          </p:cNvPr>
          <p:cNvSpPr>
            <a:spLocks noGrp="1"/>
          </p:cNvSpPr>
          <p:nvPr>
            <p:ph type="body" sz="quarter" idx="1"/>
          </p:nvPr>
        </p:nvSpPr>
        <p:spPr>
          <a:xfrm>
            <a:off x="333730" y="1071318"/>
            <a:ext cx="8478000"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dirty="0"/>
              <a:t>Cliquez pour modifier les styles du texte du masque</a:t>
            </a:r>
          </a:p>
        </p:txBody>
      </p:sp>
      <p:sp>
        <p:nvSpPr>
          <p:cNvPr id="8" name="Content Placeholder 7">
            <a:extLst>
              <a:ext uri="{FF2B5EF4-FFF2-40B4-BE49-F238E27FC236}">
                <a16:creationId xmlns:a16="http://schemas.microsoft.com/office/drawing/2014/main" id="{5F7EDA8B-6FF9-744E-91CD-1538C781023E}"/>
              </a:ext>
            </a:extLst>
          </p:cNvPr>
          <p:cNvSpPr>
            <a:spLocks noGrp="1"/>
          </p:cNvSpPr>
          <p:nvPr>
            <p:ph sz="quarter" idx="2"/>
          </p:nvPr>
        </p:nvSpPr>
        <p:spPr>
          <a:xfrm>
            <a:off x="331788" y="1349375"/>
            <a:ext cx="4114800" cy="32004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Content Placeholder 7">
            <a:extLst>
              <a:ext uri="{FF2B5EF4-FFF2-40B4-BE49-F238E27FC236}">
                <a16:creationId xmlns:a16="http://schemas.microsoft.com/office/drawing/2014/main" id="{2D027E88-95FA-9A56-29EC-9196E6F94EA6}"/>
              </a:ext>
            </a:extLst>
          </p:cNvPr>
          <p:cNvSpPr>
            <a:spLocks noGrp="1"/>
          </p:cNvSpPr>
          <p:nvPr>
            <p:ph sz="quarter" idx="3"/>
          </p:nvPr>
        </p:nvSpPr>
        <p:spPr>
          <a:xfrm>
            <a:off x="4696930" y="1348950"/>
            <a:ext cx="4114800" cy="3200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3" name="Straight Arrow Connector 2">
            <a:extLst>
              <a:ext uri="{FF2B5EF4-FFF2-40B4-BE49-F238E27FC236}">
                <a16:creationId xmlns:a16="http://schemas.microsoft.com/office/drawing/2014/main" id="{81C7E68E-FF0E-A7A3-8149-C3A03C12C863}"/>
              </a:ext>
              <a:ext uri="{C183D7F6-B498-43B3-948B-1728B52AA6E4}">
                <adec:decorative xmlns:adec="http://schemas.microsoft.com/office/drawing/2017/decorative" val="1"/>
              </a:ext>
            </a:extLst>
          </p:cNvPr>
          <p:cNvCxnSpPr>
            <a:cxnSpLocks/>
          </p:cNvCxnSpPr>
          <p:nvPr userDrawn="1"/>
        </p:nvCxnSpPr>
        <p:spPr>
          <a:xfrm>
            <a:off x="-525780" y="1455076"/>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E4427DB-117C-0F68-78BD-3435E3AD20DF}"/>
              </a:ext>
            </a:extLst>
          </p:cNvPr>
          <p:cNvSpPr txBox="1"/>
          <p:nvPr userDrawn="1"/>
        </p:nvSpPr>
        <p:spPr>
          <a:xfrm>
            <a:off x="-2406215" y="1340692"/>
            <a:ext cx="1786192" cy="2292935"/>
          </a:xfrm>
          <a:prstGeom prst="rect">
            <a:avLst/>
          </a:prstGeom>
          <a:solidFill>
            <a:srgbClr val="F4F2F6"/>
          </a:solidFill>
        </p:spPr>
        <p:txBody>
          <a:bodyPr wrap="square" rtlCol="0">
            <a:spAutoFit/>
          </a:bodyPr>
          <a:lstStyle/>
          <a:p>
            <a:r>
              <a:rPr lang="en-US" sz="1100" b="1" dirty="0"/>
              <a:t>Using bullets with the indent button:</a:t>
            </a:r>
          </a:p>
          <a:p>
            <a:r>
              <a:rPr lang="en-US" sz="1100" dirty="0"/>
              <a:t>Use the indent button to create the text levels with the appropriate bullet in miracle purple.</a:t>
            </a:r>
          </a:p>
          <a:p>
            <a:endParaRPr lang="en-US" sz="1100" dirty="0"/>
          </a:p>
          <a:p>
            <a:endParaRPr lang="en-US" sz="1100" dirty="0"/>
          </a:p>
          <a:p>
            <a:endParaRPr lang="en-US" sz="1100" dirty="0"/>
          </a:p>
          <a:p>
            <a:endParaRPr lang="en-US" sz="1100" dirty="0"/>
          </a:p>
          <a:p>
            <a:endParaRPr lang="en-US" sz="1100" dirty="0"/>
          </a:p>
          <a:p>
            <a:endParaRPr lang="en-US" sz="1100" dirty="0"/>
          </a:p>
        </p:txBody>
      </p:sp>
      <p:pic>
        <p:nvPicPr>
          <p:cNvPr id="13" name="Picture 13">
            <a:extLst>
              <a:ext uri="{FF2B5EF4-FFF2-40B4-BE49-F238E27FC236}">
                <a16:creationId xmlns:a16="http://schemas.microsoft.com/office/drawing/2014/main" id="{D86C84E7-B573-5C31-8D93-B1E50E026C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84295" y="2663190"/>
            <a:ext cx="640080" cy="780098"/>
          </a:xfrm>
          <a:prstGeom prst="rect">
            <a:avLst/>
          </a:prstGeom>
        </p:spPr>
      </p:pic>
      <p:sp>
        <p:nvSpPr>
          <p:cNvPr id="10" name="Footer Placeholder 9">
            <a:extLst>
              <a:ext uri="{FF2B5EF4-FFF2-40B4-BE49-F238E27FC236}">
                <a16:creationId xmlns:a16="http://schemas.microsoft.com/office/drawing/2014/main" id="{740DB84D-8489-0AC0-2629-B21104954DC4}"/>
              </a:ext>
            </a:extLst>
          </p:cNvPr>
          <p:cNvSpPr>
            <a:spLocks noGrp="1"/>
          </p:cNvSpPr>
          <p:nvPr>
            <p:ph type="ftr" sz="quarter" idx="26"/>
          </p:nvPr>
        </p:nvSpPr>
        <p:spPr/>
        <p:txBody>
          <a:bodyPr/>
          <a:lstStyle/>
          <a:p>
            <a:endParaRPr lang="en-US"/>
          </a:p>
        </p:txBody>
      </p:sp>
      <p:sp>
        <p:nvSpPr>
          <p:cNvPr id="7" name="Date Placeholder 6">
            <a:extLst>
              <a:ext uri="{FF2B5EF4-FFF2-40B4-BE49-F238E27FC236}">
                <a16:creationId xmlns:a16="http://schemas.microsoft.com/office/drawing/2014/main" id="{D8D04389-FFAB-E750-9515-20B585BA073B}"/>
              </a:ext>
            </a:extLst>
          </p:cNvPr>
          <p:cNvSpPr>
            <a:spLocks noGrp="1"/>
          </p:cNvSpPr>
          <p:nvPr>
            <p:ph type="dt" sz="half" idx="25"/>
          </p:nvPr>
        </p:nvSpPr>
        <p:spPr/>
        <p:txBody>
          <a:bodyPr/>
          <a:lstStyle/>
          <a:p>
            <a:fld id="{0BA501FD-2FAF-45B3-BE64-C36C9F1F0D9E}" type="datetime1">
              <a:rPr lang="en-US" smtClean="0"/>
              <a:t>3/26/2024</a:t>
            </a:fld>
            <a:endParaRPr lang="en-US"/>
          </a:p>
        </p:txBody>
      </p:sp>
      <p:sp>
        <p:nvSpPr>
          <p:cNvPr id="11" name="Slide Number Placeholder 10">
            <a:extLst>
              <a:ext uri="{FF2B5EF4-FFF2-40B4-BE49-F238E27FC236}">
                <a16:creationId xmlns:a16="http://schemas.microsoft.com/office/drawing/2014/main" id="{096014C3-F39F-A66A-38F8-AC73717AC38C}"/>
              </a:ext>
            </a:extLst>
          </p:cNvPr>
          <p:cNvSpPr>
            <a:spLocks noGrp="1"/>
          </p:cNvSpPr>
          <p:nvPr>
            <p:ph type="sldNum" sz="quarter" idx="27"/>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2301078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fr-FR"/>
              <a:t>Modifiez le style du titre</a:t>
            </a:r>
            <a:endParaRPr lang="en-US"/>
          </a:p>
        </p:txBody>
      </p:sp>
      <p:sp>
        <p:nvSpPr>
          <p:cNvPr id="16" name="Espace réservé du texte 4">
            <a:extLst>
              <a:ext uri="{FF2B5EF4-FFF2-40B4-BE49-F238E27FC236}">
                <a16:creationId xmlns:a16="http://schemas.microsoft.com/office/drawing/2014/main" id="{EA9ADB2A-333D-4D22-950C-E486581F2E3D}"/>
              </a:ext>
            </a:extLst>
          </p:cNvPr>
          <p:cNvSpPr>
            <a:spLocks noGrp="1"/>
          </p:cNvSpPr>
          <p:nvPr>
            <p:ph type="body" sz="quarter" idx="51"/>
          </p:nvPr>
        </p:nvSpPr>
        <p:spPr>
          <a:xfrm>
            <a:off x="333730" y="1071318"/>
            <a:ext cx="8485200" cy="215444"/>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331200" y="1341758"/>
            <a:ext cx="4028576" cy="187185"/>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333730" y="1589370"/>
            <a:ext cx="1755419" cy="2892689"/>
          </a:xfrm>
        </p:spPr>
        <p:txBody>
          <a:bodyPr>
            <a:noAutofit/>
          </a:bodyPr>
          <a:lstStyle>
            <a:lvl1pPr>
              <a:defRPr>
                <a:noFill/>
              </a:defRPr>
            </a:lvl1pPr>
          </a:lstStyle>
          <a:p>
            <a:r>
              <a:rPr lang="fr-FR" noProof="0"/>
              <a:t>Cliquez sur l'icône pour ajouter une image</a:t>
            </a:r>
            <a:endParaRPr lang="en-US" noProof="0"/>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2301373" y="1589370"/>
            <a:ext cx="2058403" cy="28926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4571999" y="1341758"/>
            <a:ext cx="4021283" cy="187185"/>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dirty="0"/>
              <a:t>Cliquez pour modifier les styles du texte du masque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4572000" y="1589370"/>
            <a:ext cx="1755419" cy="2892689"/>
          </a:xfrm>
        </p:spPr>
        <p:txBody>
          <a:bodyPr>
            <a:noAutofit/>
          </a:bodyPr>
          <a:lstStyle>
            <a:lvl1pPr>
              <a:defRPr>
                <a:noFill/>
              </a:defRPr>
            </a:lvl1pPr>
          </a:lstStyle>
          <a:p>
            <a:r>
              <a:rPr lang="fr-FR" noProof="0"/>
              <a:t>Cliquez sur l'icône pour ajouter une image</a:t>
            </a:r>
            <a:endParaRPr lang="en-US" noProof="0"/>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589369"/>
            <a:ext cx="2059200" cy="28926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Footer Placeholder 6">
            <a:extLst>
              <a:ext uri="{FF2B5EF4-FFF2-40B4-BE49-F238E27FC236}">
                <a16:creationId xmlns:a16="http://schemas.microsoft.com/office/drawing/2014/main" id="{ECC80460-64E4-4D50-7F86-7015B87F37BE}"/>
              </a:ext>
            </a:extLst>
          </p:cNvPr>
          <p:cNvSpPr>
            <a:spLocks noGrp="1"/>
          </p:cNvSpPr>
          <p:nvPr>
            <p:ph type="ftr" sz="quarter" idx="53"/>
          </p:nvPr>
        </p:nvSpPr>
        <p:spPr/>
        <p:txBody>
          <a:bodyPr/>
          <a:lstStyle/>
          <a:p>
            <a:endParaRPr lang="en-US"/>
          </a:p>
        </p:txBody>
      </p:sp>
      <p:sp>
        <p:nvSpPr>
          <p:cNvPr id="3" name="Date Placeholder 2">
            <a:extLst>
              <a:ext uri="{FF2B5EF4-FFF2-40B4-BE49-F238E27FC236}">
                <a16:creationId xmlns:a16="http://schemas.microsoft.com/office/drawing/2014/main" id="{6EF75AFF-7EFD-2D68-1E94-E29F906701FF}"/>
              </a:ext>
            </a:extLst>
          </p:cNvPr>
          <p:cNvSpPr>
            <a:spLocks noGrp="1"/>
          </p:cNvSpPr>
          <p:nvPr>
            <p:ph type="dt" sz="half" idx="52"/>
          </p:nvPr>
        </p:nvSpPr>
        <p:spPr/>
        <p:txBody>
          <a:bodyPr/>
          <a:lstStyle/>
          <a:p>
            <a:fld id="{815FCB75-BD08-4A23-ACBF-44175047AF4B}" type="datetime1">
              <a:rPr lang="en-US" smtClean="0"/>
              <a:t>3/26/2024</a:t>
            </a:fld>
            <a:endParaRPr lang="en-US"/>
          </a:p>
        </p:txBody>
      </p:sp>
      <p:sp>
        <p:nvSpPr>
          <p:cNvPr id="10" name="Slide Number Placeholder 9">
            <a:extLst>
              <a:ext uri="{FF2B5EF4-FFF2-40B4-BE49-F238E27FC236}">
                <a16:creationId xmlns:a16="http://schemas.microsoft.com/office/drawing/2014/main" id="{EE63DC62-3BA9-7A31-2B74-0EADDDB5E992}"/>
              </a:ext>
            </a:extLst>
          </p:cNvPr>
          <p:cNvSpPr>
            <a:spLocks noGrp="1"/>
          </p:cNvSpPr>
          <p:nvPr>
            <p:ph type="sldNum" sz="quarter" idx="54"/>
          </p:nvPr>
        </p:nvSpPr>
        <p:spPr/>
        <p:txBody>
          <a:bodyPr/>
          <a:lstStyle/>
          <a:p>
            <a:fld id="{6B54B0F7-55DD-40D6-B7F4-70B586885C0B}" type="slidenum">
              <a:rPr lang="en-US" smtClean="0"/>
              <a:pPr/>
              <a:t>‹#›</a:t>
            </a:fld>
            <a:endParaRPr lang="en-US"/>
          </a:p>
        </p:txBody>
      </p:sp>
      <p:cxnSp>
        <p:nvCxnSpPr>
          <p:cNvPr id="4" name="Straight Arrow Connector 3">
            <a:extLst>
              <a:ext uri="{FF2B5EF4-FFF2-40B4-BE49-F238E27FC236}">
                <a16:creationId xmlns:a16="http://schemas.microsoft.com/office/drawing/2014/main" id="{135B7BAE-7D45-D7DA-E4FA-22E97A41DE3F}"/>
              </a:ext>
            </a:extLst>
          </p:cNvPr>
          <p:cNvCxnSpPr>
            <a:cxnSpLocks/>
          </p:cNvCxnSpPr>
          <p:nvPr userDrawn="1"/>
        </p:nvCxnSpPr>
        <p:spPr>
          <a:xfrm>
            <a:off x="-571235" y="1916918"/>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A1B3AF-71B5-08D0-4DC5-8D0B98F61425}"/>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12" name="Picture 11">
            <a:extLst>
              <a:ext uri="{FF2B5EF4-FFF2-40B4-BE49-F238E27FC236}">
                <a16:creationId xmlns:a16="http://schemas.microsoft.com/office/drawing/2014/main" id="{50EEE703-BE44-D658-D3CC-B45589D650CF}"/>
              </a:ext>
            </a:extLst>
          </p:cNvPr>
          <p:cNvPicPr>
            <a:picLocks noChangeAspect="1"/>
          </p:cNvPicPr>
          <p:nvPr userDrawn="1"/>
        </p:nvPicPr>
        <p:blipFill>
          <a:blip r:embed="rId2"/>
          <a:stretch>
            <a:fillRect/>
          </a:stretch>
        </p:blipFill>
        <p:spPr>
          <a:xfrm>
            <a:off x="-2169241" y="2507594"/>
            <a:ext cx="307086" cy="622046"/>
          </a:xfrm>
          <a:prstGeom prst="rect">
            <a:avLst/>
          </a:prstGeom>
        </p:spPr>
      </p:pic>
    </p:spTree>
    <p:extLst>
      <p:ext uri="{BB962C8B-B14F-4D97-AF65-F5344CB8AC3E}">
        <p14:creationId xmlns:p14="http://schemas.microsoft.com/office/powerpoint/2010/main" val="1755355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 uri="{C183D7F6-B498-43B3-948B-1728B52AA6E4}">
                <adec:decorative xmlns:adec="http://schemas.microsoft.com/office/drawing/2017/decorative" val="1"/>
              </a:ext>
            </a:extLst>
          </p:cNvPr>
          <p:cNvSpPr/>
          <p:nvPr userDrawn="1"/>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Title 2">
            <a:extLst>
              <a:ext uri="{FF2B5EF4-FFF2-40B4-BE49-F238E27FC236}">
                <a16:creationId xmlns:a16="http://schemas.microsoft.com/office/drawing/2014/main" id="{C8F4FADB-EEC5-45D2-AA5E-7A0D798F1295}"/>
              </a:ext>
            </a:extLst>
          </p:cNvPr>
          <p:cNvSpPr>
            <a:spLocks noGrp="1"/>
          </p:cNvSpPr>
          <p:nvPr>
            <p:ph type="title"/>
          </p:nvPr>
        </p:nvSpPr>
        <p:spPr>
          <a:xfrm>
            <a:off x="331200" y="289130"/>
            <a:ext cx="2118055" cy="720000"/>
          </a:xfrm>
        </p:spPr>
        <p:txBody>
          <a:bodyPr/>
          <a:lstStyle/>
          <a:p>
            <a:r>
              <a:rPr lang="fr-FR"/>
              <a:t>Modifiez le style du titre</a:t>
            </a:r>
            <a:endParaRPr lang="en-US"/>
          </a:p>
        </p:txBody>
      </p:sp>
      <p:sp>
        <p:nvSpPr>
          <p:cNvPr id="33" name="Espace réservé du texte 4">
            <a:extLst>
              <a:ext uri="{FF2B5EF4-FFF2-40B4-BE49-F238E27FC236}">
                <a16:creationId xmlns:a16="http://schemas.microsoft.com/office/drawing/2014/main" id="{47966520-9FD5-42B3-AD18-E492CBBE356F}"/>
              </a:ext>
            </a:extLst>
          </p:cNvPr>
          <p:cNvSpPr>
            <a:spLocks noGrp="1"/>
          </p:cNvSpPr>
          <p:nvPr>
            <p:ph type="body" sz="quarter" idx="51"/>
          </p:nvPr>
        </p:nvSpPr>
        <p:spPr>
          <a:xfrm>
            <a:off x="333730" y="1071318"/>
            <a:ext cx="2116800" cy="430887"/>
          </a:xfrm>
        </p:spPr>
        <p:txBody>
          <a:bodyPr wrap="square">
            <a:spAutoFit/>
          </a:bodyPr>
          <a:lstStyle>
            <a:lvl1pPr>
              <a:lnSpc>
                <a:spcPct val="100000"/>
              </a:lnSpc>
              <a:spcAft>
                <a:spcPts val="0"/>
              </a:spcAft>
              <a:defRPr sz="14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dirty="0"/>
              <a:t>Cliquez pour modifier les styles du texte du masque</a:t>
            </a:r>
          </a:p>
        </p:txBody>
      </p:sp>
      <p:sp>
        <p:nvSpPr>
          <p:cNvPr id="30" name="Text Placeholder 2">
            <a:extLst>
              <a:ext uri="{FF2B5EF4-FFF2-40B4-BE49-F238E27FC236}">
                <a16:creationId xmlns:a16="http://schemas.microsoft.com/office/drawing/2014/main" id="{4E0BC0F4-D286-4029-9886-E5C53C4FB52B}"/>
              </a:ext>
            </a:extLst>
          </p:cNvPr>
          <p:cNvSpPr>
            <a:spLocks noGrp="1"/>
          </p:cNvSpPr>
          <p:nvPr>
            <p:ph type="body" sz="quarter" idx="21"/>
          </p:nvPr>
        </p:nvSpPr>
        <p:spPr>
          <a:xfrm>
            <a:off x="331526" y="1319303"/>
            <a:ext cx="2116800" cy="320772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3025070" y="289130"/>
            <a:ext cx="883540" cy="2076811"/>
          </a:xfrm>
        </p:spPr>
        <p:txBody>
          <a:bodyPr anchor="t">
            <a:noAutofit/>
          </a:bodyPr>
          <a:lstStyle>
            <a:lvl1pPr algn="r">
              <a:lnSpc>
                <a:spcPct val="110000"/>
              </a:lnSpc>
              <a:defRPr sz="1400" cap="all" baseline="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fr-FR" noProof="0" dirty="0"/>
              <a:t>Cliquez pour modifier les styles du texte du masque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4051561" y="314154"/>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4051562" y="1005989"/>
            <a:ext cx="1034787" cy="1364400"/>
          </a:xfrm>
        </p:spPr>
        <p:txBody>
          <a:bodyPr>
            <a:noAutofit/>
          </a:bodyPr>
          <a:lstStyle>
            <a:lvl1pPr>
              <a:defRPr>
                <a:noFill/>
              </a:defRPr>
            </a:lvl1pPr>
          </a:lstStyle>
          <a:p>
            <a:r>
              <a:rPr lang="fr-FR" noProof="0"/>
              <a:t>Cliquez sur l'icône pour ajouter une image</a:t>
            </a:r>
            <a:endParaRPr lang="en-US" noProof="0"/>
          </a:p>
        </p:txBody>
      </p:sp>
      <p:sp>
        <p:nvSpPr>
          <p:cNvPr id="47" name="Espace réservé du texte 4">
            <a:extLst>
              <a:ext uri="{FF2B5EF4-FFF2-40B4-BE49-F238E27FC236}">
                <a16:creationId xmlns:a16="http://schemas.microsoft.com/office/drawing/2014/main" id="{87E76F68-620B-4D77-BFEE-041D7315FC2F}"/>
              </a:ext>
            </a:extLst>
          </p:cNvPr>
          <p:cNvSpPr>
            <a:spLocks noGrp="1"/>
          </p:cNvSpPr>
          <p:nvPr>
            <p:ph type="body" sz="quarter" idx="25"/>
          </p:nvPr>
        </p:nvSpPr>
        <p:spPr>
          <a:xfrm>
            <a:off x="4051562" y="2515557"/>
            <a:ext cx="1034787"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4" name="Espace réservé du texte 4">
            <a:extLst>
              <a:ext uri="{FF2B5EF4-FFF2-40B4-BE49-F238E27FC236}">
                <a16:creationId xmlns:a16="http://schemas.microsoft.com/office/drawing/2014/main" id="{EB355F06-F117-4960-9CD2-3296D7197778}"/>
              </a:ext>
            </a:extLst>
          </p:cNvPr>
          <p:cNvSpPr>
            <a:spLocks noGrp="1"/>
          </p:cNvSpPr>
          <p:nvPr>
            <p:ph type="body" sz="quarter" idx="35"/>
          </p:nvPr>
        </p:nvSpPr>
        <p:spPr>
          <a:xfrm>
            <a:off x="4051562"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5296499" y="314154"/>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5296499" y="1005989"/>
            <a:ext cx="1034787" cy="1364400"/>
          </a:xfrm>
        </p:spPr>
        <p:txBody>
          <a:bodyPr>
            <a:noAutofit/>
          </a:bodyPr>
          <a:lstStyle>
            <a:lvl1pPr>
              <a:defRPr>
                <a:noFill/>
              </a:defRPr>
            </a:lvl1pPr>
          </a:lstStyle>
          <a:p>
            <a:r>
              <a:rPr lang="fr-FR" noProof="0"/>
              <a:t>Cliquez sur l'icône pour ajouter une image</a:t>
            </a:r>
            <a:endParaRPr lang="en-US" noProof="0"/>
          </a:p>
        </p:txBody>
      </p:sp>
      <p:sp>
        <p:nvSpPr>
          <p:cNvPr id="55" name="Espace réservé du texte 4">
            <a:extLst>
              <a:ext uri="{FF2B5EF4-FFF2-40B4-BE49-F238E27FC236}">
                <a16:creationId xmlns:a16="http://schemas.microsoft.com/office/drawing/2014/main" id="{D86CBB7A-9502-4B85-850C-DF2587D4D6E5}"/>
              </a:ext>
            </a:extLst>
          </p:cNvPr>
          <p:cNvSpPr>
            <a:spLocks noGrp="1"/>
          </p:cNvSpPr>
          <p:nvPr>
            <p:ph type="body" sz="quarter" idx="36"/>
          </p:nvPr>
        </p:nvSpPr>
        <p:spPr>
          <a:xfrm>
            <a:off x="5296498"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6" name="Espace réservé du texte 4">
            <a:extLst>
              <a:ext uri="{FF2B5EF4-FFF2-40B4-BE49-F238E27FC236}">
                <a16:creationId xmlns:a16="http://schemas.microsoft.com/office/drawing/2014/main" id="{86544E69-3546-4BEE-9749-1A8EFA7DDE39}"/>
              </a:ext>
            </a:extLst>
          </p:cNvPr>
          <p:cNvSpPr>
            <a:spLocks noGrp="1"/>
          </p:cNvSpPr>
          <p:nvPr>
            <p:ph type="body" sz="quarter" idx="37"/>
          </p:nvPr>
        </p:nvSpPr>
        <p:spPr>
          <a:xfrm>
            <a:off x="5296498"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6541435" y="31415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6541436" y="1005989"/>
            <a:ext cx="1034787" cy="1364400"/>
          </a:xfrm>
        </p:spPr>
        <p:txBody>
          <a:bodyPr>
            <a:noAutofit/>
          </a:bodyPr>
          <a:lstStyle>
            <a:lvl1pPr>
              <a:defRPr>
                <a:noFill/>
              </a:defRPr>
            </a:lvl1pPr>
          </a:lstStyle>
          <a:p>
            <a:r>
              <a:rPr lang="fr-FR" noProof="0"/>
              <a:t>Cliquez sur l'icône pour ajouter une image</a:t>
            </a:r>
            <a:endParaRPr lang="en-US" noProof="0"/>
          </a:p>
        </p:txBody>
      </p:sp>
      <p:sp>
        <p:nvSpPr>
          <p:cNvPr id="57" name="Espace réservé du texte 4">
            <a:extLst>
              <a:ext uri="{FF2B5EF4-FFF2-40B4-BE49-F238E27FC236}">
                <a16:creationId xmlns:a16="http://schemas.microsoft.com/office/drawing/2014/main" id="{75A5190F-9F87-4BAA-9B38-DA41741440EA}"/>
              </a:ext>
            </a:extLst>
          </p:cNvPr>
          <p:cNvSpPr>
            <a:spLocks noGrp="1"/>
          </p:cNvSpPr>
          <p:nvPr>
            <p:ph type="body" sz="quarter" idx="38"/>
          </p:nvPr>
        </p:nvSpPr>
        <p:spPr>
          <a:xfrm>
            <a:off x="6541433"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dirty="0"/>
              <a:t>Cliquez pour modifier les styles du texte du masque</a:t>
            </a:r>
          </a:p>
        </p:txBody>
      </p:sp>
      <p:sp>
        <p:nvSpPr>
          <p:cNvPr id="58" name="Espace réservé du texte 4">
            <a:extLst>
              <a:ext uri="{FF2B5EF4-FFF2-40B4-BE49-F238E27FC236}">
                <a16:creationId xmlns:a16="http://schemas.microsoft.com/office/drawing/2014/main" id="{FF1BBCD1-8544-421A-85E5-77CA0FA35FE4}"/>
              </a:ext>
            </a:extLst>
          </p:cNvPr>
          <p:cNvSpPr>
            <a:spLocks noGrp="1"/>
          </p:cNvSpPr>
          <p:nvPr>
            <p:ph type="body" sz="quarter" idx="39"/>
          </p:nvPr>
        </p:nvSpPr>
        <p:spPr>
          <a:xfrm>
            <a:off x="6541433"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7786372" y="31415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7786373" y="1005989"/>
            <a:ext cx="1034787" cy="1364400"/>
          </a:xfrm>
        </p:spPr>
        <p:txBody>
          <a:bodyPr>
            <a:noAutofit/>
          </a:bodyPr>
          <a:lstStyle>
            <a:lvl1pPr>
              <a:defRPr>
                <a:noFill/>
              </a:defRPr>
            </a:lvl1pPr>
          </a:lstStyle>
          <a:p>
            <a:r>
              <a:rPr lang="fr-FR" noProof="0"/>
              <a:t>Cliquez sur l'icône pour ajouter une image</a:t>
            </a:r>
            <a:endParaRPr lang="en-US" noProof="0"/>
          </a:p>
        </p:txBody>
      </p:sp>
      <p:sp>
        <p:nvSpPr>
          <p:cNvPr id="59" name="Espace réservé du texte 4">
            <a:extLst>
              <a:ext uri="{FF2B5EF4-FFF2-40B4-BE49-F238E27FC236}">
                <a16:creationId xmlns:a16="http://schemas.microsoft.com/office/drawing/2014/main" id="{BF822235-CF36-42FB-998B-784756CA5FEC}"/>
              </a:ext>
            </a:extLst>
          </p:cNvPr>
          <p:cNvSpPr>
            <a:spLocks noGrp="1"/>
          </p:cNvSpPr>
          <p:nvPr>
            <p:ph type="body" sz="quarter" idx="40"/>
          </p:nvPr>
        </p:nvSpPr>
        <p:spPr>
          <a:xfrm>
            <a:off x="7786367"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60" name="Espace réservé du texte 4">
            <a:extLst>
              <a:ext uri="{FF2B5EF4-FFF2-40B4-BE49-F238E27FC236}">
                <a16:creationId xmlns:a16="http://schemas.microsoft.com/office/drawing/2014/main" id="{80EE59DB-9243-4843-902C-CEAFDD74F3BA}"/>
              </a:ext>
            </a:extLst>
          </p:cNvPr>
          <p:cNvSpPr>
            <a:spLocks noGrp="1"/>
          </p:cNvSpPr>
          <p:nvPr>
            <p:ph type="body" sz="quarter" idx="41"/>
          </p:nvPr>
        </p:nvSpPr>
        <p:spPr>
          <a:xfrm>
            <a:off x="7786367"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pic>
        <p:nvPicPr>
          <p:cNvPr id="10" name="Picture 9">
            <a:extLst>
              <a:ext uri="{FF2B5EF4-FFF2-40B4-BE49-F238E27FC236}">
                <a16:creationId xmlns:a16="http://schemas.microsoft.com/office/drawing/2014/main" id="{CF01E109-00D8-987B-D358-F3FD933FFFC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822" y="4596340"/>
            <a:ext cx="1157201" cy="533712"/>
          </a:xfrm>
          <a:prstGeom prst="rect">
            <a:avLst/>
          </a:prstGeom>
          <a:ln>
            <a:noFill/>
          </a:ln>
        </p:spPr>
      </p:pic>
      <p:sp>
        <p:nvSpPr>
          <p:cNvPr id="5" name="Footer Placeholder 4">
            <a:extLst>
              <a:ext uri="{FF2B5EF4-FFF2-40B4-BE49-F238E27FC236}">
                <a16:creationId xmlns:a16="http://schemas.microsoft.com/office/drawing/2014/main" id="{01161507-8AFD-9705-9965-6874EEDD889A}"/>
              </a:ext>
            </a:extLst>
          </p:cNvPr>
          <p:cNvSpPr>
            <a:spLocks noGrp="1"/>
          </p:cNvSpPr>
          <p:nvPr>
            <p:ph type="ftr" sz="quarter" idx="53"/>
          </p:nvPr>
        </p:nvSpPr>
        <p:spPr/>
        <p:txBody>
          <a:bodyPr/>
          <a:lstStyle/>
          <a:p>
            <a:endParaRPr lang="en-US"/>
          </a:p>
        </p:txBody>
      </p:sp>
      <p:sp>
        <p:nvSpPr>
          <p:cNvPr id="2" name="Date Placeholder 1">
            <a:extLst>
              <a:ext uri="{FF2B5EF4-FFF2-40B4-BE49-F238E27FC236}">
                <a16:creationId xmlns:a16="http://schemas.microsoft.com/office/drawing/2014/main" id="{4120235B-FA42-4BE7-947B-F821D4289B09}"/>
              </a:ext>
            </a:extLst>
          </p:cNvPr>
          <p:cNvSpPr>
            <a:spLocks noGrp="1"/>
          </p:cNvSpPr>
          <p:nvPr>
            <p:ph type="dt" sz="half" idx="52"/>
          </p:nvPr>
        </p:nvSpPr>
        <p:spPr/>
        <p:txBody>
          <a:bodyPr/>
          <a:lstStyle/>
          <a:p>
            <a:fld id="{2697922A-7781-4072-BF7A-4E6A16A869CF}" type="datetime1">
              <a:rPr lang="en-US" smtClean="0"/>
              <a:t>3/26/2024</a:t>
            </a:fld>
            <a:endParaRPr lang="en-US"/>
          </a:p>
        </p:txBody>
      </p:sp>
      <p:sp>
        <p:nvSpPr>
          <p:cNvPr id="6" name="Slide Number Placeholder 5">
            <a:extLst>
              <a:ext uri="{FF2B5EF4-FFF2-40B4-BE49-F238E27FC236}">
                <a16:creationId xmlns:a16="http://schemas.microsoft.com/office/drawing/2014/main" id="{41CB29E3-354E-DD45-6FF1-140AEE56BA96}"/>
              </a:ext>
            </a:extLst>
          </p:cNvPr>
          <p:cNvSpPr>
            <a:spLocks noGrp="1"/>
          </p:cNvSpPr>
          <p:nvPr>
            <p:ph type="sldNum" sz="quarter" idx="54"/>
          </p:nvPr>
        </p:nvSpPr>
        <p:spPr/>
        <p:txBody>
          <a:bodyPr/>
          <a:lstStyle/>
          <a:p>
            <a:fld id="{6B54B0F7-55DD-40D6-B7F4-70B586885C0B}" type="slidenum">
              <a:rPr lang="en-US" smtClean="0"/>
              <a:pPr/>
              <a:t>‹#›</a:t>
            </a:fld>
            <a:endParaRPr lang="en-US"/>
          </a:p>
        </p:txBody>
      </p:sp>
      <p:cxnSp>
        <p:nvCxnSpPr>
          <p:cNvPr id="4" name="Straight Arrow Connector 3">
            <a:extLst>
              <a:ext uri="{FF2B5EF4-FFF2-40B4-BE49-F238E27FC236}">
                <a16:creationId xmlns:a16="http://schemas.microsoft.com/office/drawing/2014/main" id="{436507A5-A617-E8BB-8418-45722C6AC6CD}"/>
              </a:ext>
              <a:ext uri="{C183D7F6-B498-43B3-948B-1728B52AA6E4}">
                <adec:decorative xmlns:adec="http://schemas.microsoft.com/office/drawing/2017/decorative" val="1"/>
              </a:ext>
            </a:extLst>
          </p:cNvPr>
          <p:cNvCxnSpPr>
            <a:cxnSpLocks/>
          </p:cNvCxnSpPr>
          <p:nvPr userDrawn="1"/>
        </p:nvCxnSpPr>
        <p:spPr>
          <a:xfrm flipH="1">
            <a:off x="9210372" y="1374041"/>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D41FC3-BA7D-BF96-5991-714A684CD082}"/>
              </a:ext>
            </a:extLst>
          </p:cNvPr>
          <p:cNvSpPr txBox="1"/>
          <p:nvPr userDrawn="1"/>
        </p:nvSpPr>
        <p:spPr>
          <a:xfrm>
            <a:off x="9905193" y="121617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12" name="Picture 11">
            <a:extLst>
              <a:ext uri="{FF2B5EF4-FFF2-40B4-BE49-F238E27FC236}">
                <a16:creationId xmlns:a16="http://schemas.microsoft.com/office/drawing/2014/main" id="{64181C3A-9B11-6A31-2224-853186A95DFE}"/>
              </a:ext>
            </a:extLst>
          </p:cNvPr>
          <p:cNvPicPr>
            <a:picLocks noChangeAspect="1"/>
          </p:cNvPicPr>
          <p:nvPr userDrawn="1"/>
        </p:nvPicPr>
        <p:blipFill>
          <a:blip r:embed="rId5"/>
          <a:stretch>
            <a:fillRect/>
          </a:stretch>
        </p:blipFill>
        <p:spPr>
          <a:xfrm>
            <a:off x="10172647" y="3678134"/>
            <a:ext cx="307086" cy="622046"/>
          </a:xfrm>
          <a:prstGeom prst="rect">
            <a:avLst/>
          </a:prstGeom>
        </p:spPr>
      </p:pic>
    </p:spTree>
    <p:extLst>
      <p:ext uri="{BB962C8B-B14F-4D97-AF65-F5344CB8AC3E}">
        <p14:creationId xmlns:p14="http://schemas.microsoft.com/office/powerpoint/2010/main" val="1614057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 uri="{C183D7F6-B498-43B3-948B-1728B52AA6E4}">
                <adec:decorative xmlns:adec="http://schemas.microsoft.com/office/drawing/2017/decorative" val="1"/>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5" name="Graphique 7">
            <a:extLst>
              <a:ext uri="{FF2B5EF4-FFF2-40B4-BE49-F238E27FC236}">
                <a16:creationId xmlns:a16="http://schemas.microsoft.com/office/drawing/2014/main" id="{92DE48E4-21B7-43C3-B1C8-D1A1E1D11836}"/>
              </a:ext>
              <a:ext uri="{C183D7F6-B498-43B3-948B-1728B52AA6E4}">
                <adec:decorative xmlns:adec="http://schemas.microsoft.com/office/drawing/2017/decorative" val="1"/>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331200" y="289130"/>
            <a:ext cx="2118055" cy="720000"/>
          </a:xfrm>
        </p:spPr>
        <p:txBody>
          <a:bodyPr/>
          <a:lstStyle>
            <a:lvl1pPr>
              <a:defRPr>
                <a:solidFill>
                  <a:schemeClr val="bg1"/>
                </a:solidFill>
              </a:defRPr>
            </a:lvl1pPr>
          </a:lstStyle>
          <a:p>
            <a:r>
              <a:rPr lang="fr-FR"/>
              <a:t>Modifiez le style du titre</a:t>
            </a:r>
            <a:endParaRPr lang="en-US"/>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fr-FR" noProof="0"/>
              <a:t>Cliquez pour modifier les styles du texte du masque</a:t>
            </a:r>
          </a:p>
        </p:txBody>
      </p:sp>
      <p:sp>
        <p:nvSpPr>
          <p:cNvPr id="4" name="Text Placeholder 3">
            <a:extLst>
              <a:ext uri="{FF2B5EF4-FFF2-40B4-BE49-F238E27FC236}">
                <a16:creationId xmlns:a16="http://schemas.microsoft.com/office/drawing/2014/main" id="{557C45B6-A2BD-926C-3675-04CB3D089F51}"/>
              </a:ext>
            </a:extLst>
          </p:cNvPr>
          <p:cNvSpPr>
            <a:spLocks noGrp="1"/>
          </p:cNvSpPr>
          <p:nvPr>
            <p:ph type="body" sz="quarter" idx="58"/>
          </p:nvPr>
        </p:nvSpPr>
        <p:spPr>
          <a:xfrm>
            <a:off x="331788" y="1341438"/>
            <a:ext cx="2116137" cy="321468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3264208" y="739124"/>
            <a:ext cx="5546062" cy="214995"/>
          </a:xfrm>
        </p:spPr>
        <p:txBody>
          <a:bodyPr wrap="square">
            <a:spAutoFit/>
          </a:bodyPr>
          <a:lstStyle>
            <a:lvl1pPr algn="l">
              <a:lnSpc>
                <a:spcPct val="110000"/>
              </a:lnSpc>
              <a:defRPr sz="140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3262749"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3262749" y="2211873"/>
            <a:ext cx="1268510"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3262749"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4688351"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4688936"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4688936"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61139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6113953"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6113953"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7539556"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7541760"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7541760"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fr-FR" noProof="0"/>
              <a:t>Cliquez pour modifier les styles du texte du masque</a:t>
            </a:r>
          </a:p>
        </p:txBody>
      </p:sp>
      <p:sp>
        <p:nvSpPr>
          <p:cNvPr id="12" name="Date Placeholder 11">
            <a:extLst>
              <a:ext uri="{FF2B5EF4-FFF2-40B4-BE49-F238E27FC236}">
                <a16:creationId xmlns:a16="http://schemas.microsoft.com/office/drawing/2014/main" id="{09D2390C-39A6-5A35-FB7A-783129BB5CE5}"/>
              </a:ext>
            </a:extLst>
          </p:cNvPr>
          <p:cNvSpPr>
            <a:spLocks noGrp="1"/>
          </p:cNvSpPr>
          <p:nvPr>
            <p:ph type="dt" sz="half" idx="59"/>
          </p:nvPr>
        </p:nvSpPr>
        <p:spPr/>
        <p:txBody>
          <a:bodyPr/>
          <a:lstStyle/>
          <a:p>
            <a:fld id="{27B48C09-2871-4127-9826-368FB02910F4}" type="datetime1">
              <a:rPr lang="en-US" smtClean="0"/>
              <a:t>3/26/2024</a:t>
            </a:fld>
            <a:endParaRPr lang="en-US"/>
          </a:p>
        </p:txBody>
      </p:sp>
      <p:sp>
        <p:nvSpPr>
          <p:cNvPr id="14" name="Slide Number Placeholder 13">
            <a:extLst>
              <a:ext uri="{FF2B5EF4-FFF2-40B4-BE49-F238E27FC236}">
                <a16:creationId xmlns:a16="http://schemas.microsoft.com/office/drawing/2014/main" id="{780317E5-0D70-8200-3E84-F6A6D8288DC7}"/>
              </a:ext>
            </a:extLst>
          </p:cNvPr>
          <p:cNvSpPr>
            <a:spLocks noGrp="1"/>
          </p:cNvSpPr>
          <p:nvPr>
            <p:ph type="sldNum" sz="quarter" idx="61"/>
          </p:nvPr>
        </p:nvSpPr>
        <p:spPr/>
        <p:txBody>
          <a:bodyPr/>
          <a:lstStyle/>
          <a:p>
            <a:fld id="{6B54B0F7-55DD-40D6-B7F4-70B586885C0B}" type="slidenum">
              <a:rPr lang="en-US" smtClean="0"/>
              <a:pPr/>
              <a:t>‹#›</a:t>
            </a:fld>
            <a:endParaRPr lang="en-US"/>
          </a:p>
        </p:txBody>
      </p:sp>
      <p:sp>
        <p:nvSpPr>
          <p:cNvPr id="9" name="Footer Placeholder 1">
            <a:extLst>
              <a:ext uri="{FF2B5EF4-FFF2-40B4-BE49-F238E27FC236}">
                <a16:creationId xmlns:a16="http://schemas.microsoft.com/office/drawing/2014/main" id="{E45AD19A-A096-D839-4B1E-DD9F2464BB65}"/>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dirty="0"/>
          </a:p>
        </p:txBody>
      </p:sp>
    </p:spTree>
    <p:extLst>
      <p:ext uri="{BB962C8B-B14F-4D97-AF65-F5344CB8AC3E}">
        <p14:creationId xmlns:p14="http://schemas.microsoft.com/office/powerpoint/2010/main" val="7893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fr-FR"/>
              <a:t>Modifiez le style du titre</a:t>
            </a:r>
            <a:endParaRPr lang="en-US"/>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982397"/>
            <a:ext cx="8478000" cy="3477177"/>
          </a:xfrm>
        </p:spPr>
        <p:txBody>
          <a:bodyPr anchor="ctr"/>
          <a:lstStyle>
            <a:lvl1pPr algn="ctr">
              <a:defRPr/>
            </a:lvl1pPr>
          </a:lstStyle>
          <a:p>
            <a:r>
              <a:rPr lang="fr-FR"/>
              <a:t>Cliquez sur l'icône pour ajouter un tableau</a:t>
            </a:r>
            <a:endParaRPr lang="en-US"/>
          </a:p>
        </p:txBody>
      </p:sp>
      <p:sp>
        <p:nvSpPr>
          <p:cNvPr id="5" name="Footer Placeholder 4">
            <a:extLst>
              <a:ext uri="{FF2B5EF4-FFF2-40B4-BE49-F238E27FC236}">
                <a16:creationId xmlns:a16="http://schemas.microsoft.com/office/drawing/2014/main" id="{9B4BAF85-C7EF-E0BC-E504-BBA29ED55927}"/>
              </a:ext>
            </a:extLst>
          </p:cNvPr>
          <p:cNvSpPr>
            <a:spLocks noGrp="1"/>
          </p:cNvSpPr>
          <p:nvPr>
            <p:ph type="ftr" sz="quarter" idx="25"/>
          </p:nvPr>
        </p:nvSpPr>
        <p:spPr/>
        <p:txBody>
          <a:bodyPr/>
          <a:lstStyle/>
          <a:p>
            <a:endParaRPr lang="en-US"/>
          </a:p>
        </p:txBody>
      </p:sp>
      <p:sp>
        <p:nvSpPr>
          <p:cNvPr id="3" name="Date Placeholder 2">
            <a:extLst>
              <a:ext uri="{FF2B5EF4-FFF2-40B4-BE49-F238E27FC236}">
                <a16:creationId xmlns:a16="http://schemas.microsoft.com/office/drawing/2014/main" id="{25590B02-5AEE-07D5-3809-402035D462A3}"/>
              </a:ext>
            </a:extLst>
          </p:cNvPr>
          <p:cNvSpPr>
            <a:spLocks noGrp="1"/>
          </p:cNvSpPr>
          <p:nvPr>
            <p:ph type="dt" sz="half" idx="24"/>
          </p:nvPr>
        </p:nvSpPr>
        <p:spPr/>
        <p:txBody>
          <a:bodyPr/>
          <a:lstStyle/>
          <a:p>
            <a:fld id="{0E587A10-8E69-40BC-BAAC-7F790FA89BB0}" type="datetime1">
              <a:rPr lang="en-US" smtClean="0"/>
              <a:t>3/26/2024</a:t>
            </a:fld>
            <a:endParaRPr lang="en-US" dirty="0"/>
          </a:p>
        </p:txBody>
      </p:sp>
      <p:sp>
        <p:nvSpPr>
          <p:cNvPr id="6" name="Slide Number Placeholder 5">
            <a:extLst>
              <a:ext uri="{FF2B5EF4-FFF2-40B4-BE49-F238E27FC236}">
                <a16:creationId xmlns:a16="http://schemas.microsoft.com/office/drawing/2014/main" id="{E8CEDEE1-A1D7-06C7-B208-C606F9D83087}"/>
              </a:ext>
            </a:extLst>
          </p:cNvPr>
          <p:cNvSpPr>
            <a:spLocks noGrp="1"/>
          </p:cNvSpPr>
          <p:nvPr>
            <p:ph type="sldNum" sz="quarter" idx="26"/>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40902275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004D7A-10C4-34CE-F72C-6A6BBC59EC3B}"/>
              </a:ext>
            </a:extLst>
          </p:cNvPr>
          <p:cNvSpPr>
            <a:spLocks noGrp="1"/>
          </p:cNvSpPr>
          <p:nvPr>
            <p:ph type="title"/>
          </p:nvPr>
        </p:nvSpPr>
        <p:spPr/>
        <p:txBody>
          <a:bodyPr/>
          <a:lstStyle/>
          <a:p>
            <a:r>
              <a:rPr lang="fr-FR"/>
              <a:t>Modifiez le style du titre</a:t>
            </a:r>
            <a:endParaRPr lang="en-US"/>
          </a:p>
        </p:txBody>
      </p:sp>
      <p:sp>
        <p:nvSpPr>
          <p:cNvPr id="3" name="Espace réservé du pied de page 2">
            <a:extLst>
              <a:ext uri="{FF2B5EF4-FFF2-40B4-BE49-F238E27FC236}">
                <a16:creationId xmlns:a16="http://schemas.microsoft.com/office/drawing/2014/main" id="{AAB30001-6B64-1145-701E-2C8C893BC8B7}"/>
              </a:ext>
            </a:extLst>
          </p:cNvPr>
          <p:cNvSpPr>
            <a:spLocks noGrp="1"/>
          </p:cNvSpPr>
          <p:nvPr>
            <p:ph type="ftr" sz="quarter" idx="10"/>
          </p:nvPr>
        </p:nvSpPr>
        <p:spPr/>
        <p:txBody>
          <a:bodyPr/>
          <a:lstStyle/>
          <a:p>
            <a:endParaRPr lang="en-US" dirty="0"/>
          </a:p>
        </p:txBody>
      </p:sp>
      <p:sp>
        <p:nvSpPr>
          <p:cNvPr id="4" name="Espace réservé de la date 3">
            <a:extLst>
              <a:ext uri="{FF2B5EF4-FFF2-40B4-BE49-F238E27FC236}">
                <a16:creationId xmlns:a16="http://schemas.microsoft.com/office/drawing/2014/main" id="{3991CA3D-AA7B-5C60-7E4D-2B019FAB5EDD}"/>
              </a:ext>
            </a:extLst>
          </p:cNvPr>
          <p:cNvSpPr>
            <a:spLocks noGrp="1"/>
          </p:cNvSpPr>
          <p:nvPr>
            <p:ph type="dt" sz="half" idx="11"/>
          </p:nvPr>
        </p:nvSpPr>
        <p:spPr/>
        <p:txBody>
          <a:bodyPr/>
          <a:lstStyle/>
          <a:p>
            <a:fld id="{82977F9D-6034-43ED-9740-BFE4F3BC9480}" type="datetime1">
              <a:rPr lang="en-US" smtClean="0"/>
              <a:t>3/26/2024</a:t>
            </a:fld>
            <a:endParaRPr lang="en-US"/>
          </a:p>
        </p:txBody>
      </p:sp>
      <p:sp>
        <p:nvSpPr>
          <p:cNvPr id="5" name="Espace réservé du numéro de diapositive 4">
            <a:extLst>
              <a:ext uri="{FF2B5EF4-FFF2-40B4-BE49-F238E27FC236}">
                <a16:creationId xmlns:a16="http://schemas.microsoft.com/office/drawing/2014/main" id="{57BC42FB-27D4-71F0-7550-E0207D2F26B5}"/>
              </a:ext>
            </a:extLst>
          </p:cNvPr>
          <p:cNvSpPr>
            <a:spLocks noGrp="1"/>
          </p:cNvSpPr>
          <p:nvPr>
            <p:ph type="sldNum" sz="quarter" idx="1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1320299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95026D94-B8BF-C3D0-23F7-1AA4DA0C764C}"/>
              </a:ext>
            </a:extLst>
          </p:cNvPr>
          <p:cNvSpPr>
            <a:spLocks noGrp="1"/>
          </p:cNvSpPr>
          <p:nvPr>
            <p:ph type="ftr" sz="quarter" idx="11"/>
          </p:nvPr>
        </p:nvSpPr>
        <p:spPr>
          <a:xfrm>
            <a:off x="1671799" y="5400000"/>
            <a:ext cx="4480560" cy="166630"/>
          </a:xfrm>
        </p:spPr>
        <p:txBody>
          <a:bodyPr/>
          <a:lstStyle/>
          <a:p>
            <a:endParaRPr lang="en-US" dirty="0"/>
          </a:p>
        </p:txBody>
      </p:sp>
      <p:sp>
        <p:nvSpPr>
          <p:cNvPr id="3" name="Date Placeholder 5">
            <a:extLst>
              <a:ext uri="{FF2B5EF4-FFF2-40B4-BE49-F238E27FC236}">
                <a16:creationId xmlns:a16="http://schemas.microsoft.com/office/drawing/2014/main" id="{237A4FEF-25F8-EB2B-BBCB-9C32E4352C66}"/>
              </a:ext>
            </a:extLst>
          </p:cNvPr>
          <p:cNvSpPr>
            <a:spLocks noGrp="1"/>
          </p:cNvSpPr>
          <p:nvPr>
            <p:ph type="dt" sz="half" idx="10"/>
          </p:nvPr>
        </p:nvSpPr>
        <p:spPr>
          <a:xfrm>
            <a:off x="6548724" y="5400000"/>
            <a:ext cx="1626918" cy="166629"/>
          </a:xfrm>
        </p:spPr>
        <p:txBody>
          <a:bodyPr/>
          <a:lstStyle/>
          <a:p>
            <a:fld id="{F2A8969A-EA3B-4484-906E-5A24E1296767}" type="datetime1">
              <a:rPr lang="en-US" smtClean="0"/>
              <a:t>3/26/2024</a:t>
            </a:fld>
            <a:endParaRPr lang="en-US"/>
          </a:p>
        </p:txBody>
      </p:sp>
      <p:sp>
        <p:nvSpPr>
          <p:cNvPr id="4" name="Slide Number Placeholder 7">
            <a:extLst>
              <a:ext uri="{FF2B5EF4-FFF2-40B4-BE49-F238E27FC236}">
                <a16:creationId xmlns:a16="http://schemas.microsoft.com/office/drawing/2014/main" id="{0A15F7BA-3C85-B4B9-AEF9-6D650D3251F6}"/>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0712137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A3477C-D6FC-D7E0-047E-F20105E4FD29}"/>
              </a:ext>
            </a:extLst>
          </p:cNvPr>
          <p:cNvSpPr>
            <a:spLocks noGrp="1"/>
          </p:cNvSpPr>
          <p:nvPr>
            <p:ph type="title"/>
          </p:nvPr>
        </p:nvSpPr>
        <p:spPr>
          <a:xfrm>
            <a:off x="5087572" y="1446020"/>
            <a:ext cx="3712306" cy="1242315"/>
          </a:xfrm>
        </p:spPr>
        <p:txBody>
          <a:bodyPr anchor="b"/>
          <a:lstStyle>
            <a:lvl1pPr algn="ctr">
              <a:defRPr sz="3000">
                <a:solidFill>
                  <a:schemeClr val="tx1"/>
                </a:solidFill>
              </a:defRPr>
            </a:lvl1pPr>
          </a:lstStyle>
          <a:p>
            <a:r>
              <a:rPr lang="en-US"/>
              <a:t>Click to edit Master title style</a:t>
            </a:r>
            <a:endParaRPr lang="en-US" dirty="0"/>
          </a:p>
        </p:txBody>
      </p:sp>
      <p:sp>
        <p:nvSpPr>
          <p:cNvPr id="26" name="Text Placeholder 1">
            <a:extLst>
              <a:ext uri="{FF2B5EF4-FFF2-40B4-BE49-F238E27FC236}">
                <a16:creationId xmlns:a16="http://schemas.microsoft.com/office/drawing/2014/main" id="{14179443-CD99-4560-A70A-CF3E60CA5C3E}"/>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7" name="Text Placeholder 2">
            <a:extLst>
              <a:ext uri="{FF2B5EF4-FFF2-40B4-BE49-F238E27FC236}">
                <a16:creationId xmlns:a16="http://schemas.microsoft.com/office/drawing/2014/main" id="{633150E7-212E-42D8-857F-00B727BB0E60}"/>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2" name="Espace réservé du graphique SmartArt 18">
            <a:extLst>
              <a:ext uri="{FF2B5EF4-FFF2-40B4-BE49-F238E27FC236}">
                <a16:creationId xmlns:a16="http://schemas.microsoft.com/office/drawing/2014/main" id="{2835F6F0-E601-40E8-8F65-7949A8AA2AF1}"/>
              </a:ext>
              <a:ext uri="{C183D7F6-B498-43B3-948B-1728B52AA6E4}">
                <adec:decorative xmlns:adec="http://schemas.microsoft.com/office/drawing/2017/decorative" val="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Picture Placeholder 1">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dirty="0"/>
          </a:p>
        </p:txBody>
      </p:sp>
      <p:sp>
        <p:nvSpPr>
          <p:cNvPr id="17" name="Espace réservé du graphique SmartArt 19">
            <a:extLst>
              <a:ext uri="{FF2B5EF4-FFF2-40B4-BE49-F238E27FC236}">
                <a16:creationId xmlns:a16="http://schemas.microsoft.com/office/drawing/2014/main" id="{4F60E46E-0715-41F6-BEAC-C9C998D41D44}"/>
              </a:ext>
              <a:ext uri="{C183D7F6-B498-43B3-948B-1728B52AA6E4}">
                <adec:decorative xmlns:adec="http://schemas.microsoft.com/office/drawing/2017/decorative" val="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cxnSp>
        <p:nvCxnSpPr>
          <p:cNvPr id="2" name="Straight Arrow Connector 1">
            <a:extLst>
              <a:ext uri="{FF2B5EF4-FFF2-40B4-BE49-F238E27FC236}">
                <a16:creationId xmlns:a16="http://schemas.microsoft.com/office/drawing/2014/main" id="{68C069D0-B5D0-504E-2496-36A8562926A7}"/>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2FFADE2-6BA0-BF42-BCCC-82685DE22F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169241" y="2514968"/>
            <a:ext cx="307086" cy="622046"/>
          </a:xfrm>
          <a:prstGeom prst="rect">
            <a:avLst/>
          </a:prstGeom>
        </p:spPr>
      </p:pic>
      <p:sp>
        <p:nvSpPr>
          <p:cNvPr id="6" name="TextBox 5">
            <a:extLst>
              <a:ext uri="{FF2B5EF4-FFF2-40B4-BE49-F238E27FC236}">
                <a16:creationId xmlns:a16="http://schemas.microsoft.com/office/drawing/2014/main" id="{710BF80A-315A-D082-FC58-F44416FD9DDD}"/>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sp>
        <p:nvSpPr>
          <p:cNvPr id="5" name="Date Placeholder 1">
            <a:extLst>
              <a:ext uri="{FF2B5EF4-FFF2-40B4-BE49-F238E27FC236}">
                <a16:creationId xmlns:a16="http://schemas.microsoft.com/office/drawing/2014/main" id="{3EFBD84C-C1DB-D752-B1E0-1F750781866A}"/>
              </a:ext>
            </a:extLst>
          </p:cNvPr>
          <p:cNvSpPr>
            <a:spLocks noGrp="1"/>
          </p:cNvSpPr>
          <p:nvPr>
            <p:ph type="dt" sz="half" idx="24"/>
          </p:nvPr>
        </p:nvSpPr>
        <p:spPr>
          <a:xfrm>
            <a:off x="6135974" y="4827335"/>
            <a:ext cx="1626918" cy="166629"/>
          </a:xfrm>
        </p:spPr>
        <p:txBody>
          <a:bodyPr/>
          <a:lstStyle>
            <a:lvl1pPr algn="ctr">
              <a:defRPr/>
            </a:lvl1pPr>
          </a:lstStyle>
          <a:p>
            <a:fld id="{989D2E2A-C60E-4818-A62A-6494C69BB036}" type="datetime1">
              <a:rPr lang="en-US" smtClean="0"/>
              <a:t>3/26/2024</a:t>
            </a:fld>
            <a:endParaRPr lang="en-US"/>
          </a:p>
        </p:txBody>
      </p:sp>
      <p:pic>
        <p:nvPicPr>
          <p:cNvPr id="19" name="Picture 18" descr="A picture containing text, design&#10;&#10;Description automatically generated">
            <a:extLst>
              <a:ext uri="{FF2B5EF4-FFF2-40B4-BE49-F238E27FC236}">
                <a16:creationId xmlns:a16="http://schemas.microsoft.com/office/drawing/2014/main" id="{26713790-E152-B95B-2524-D60DA3D335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6503" y="5631571"/>
            <a:ext cx="522697" cy="733227"/>
          </a:xfrm>
          <a:prstGeom prst="rect">
            <a:avLst/>
          </a:prstGeom>
        </p:spPr>
      </p:pic>
      <p:sp>
        <p:nvSpPr>
          <p:cNvPr id="10" name="TextBox 9">
            <a:extLst>
              <a:ext uri="{FF2B5EF4-FFF2-40B4-BE49-F238E27FC236}">
                <a16:creationId xmlns:a16="http://schemas.microsoft.com/office/drawing/2014/main" id="{988D3FEA-FD9E-8042-1FFC-C259AAE6E0B4}"/>
              </a:ext>
            </a:extLst>
          </p:cNvPr>
          <p:cNvSpPr txBox="1"/>
          <p:nvPr userDrawn="1"/>
        </p:nvSpPr>
        <p:spPr>
          <a:xfrm>
            <a:off x="2390568" y="5618210"/>
            <a:ext cx="5802084" cy="769441"/>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the dropdown and save your changes</a:t>
            </a:r>
          </a:p>
        </p:txBody>
      </p:sp>
      <p:cxnSp>
        <p:nvCxnSpPr>
          <p:cNvPr id="4" name="Straight Arrow Connector 3">
            <a:extLst>
              <a:ext uri="{FF2B5EF4-FFF2-40B4-BE49-F238E27FC236}">
                <a16:creationId xmlns:a16="http://schemas.microsoft.com/office/drawing/2014/main" id="{D54BFFA5-AAC6-D700-72EE-2DAE1F3EC702}"/>
              </a:ext>
            </a:extLst>
          </p:cNvPr>
          <p:cNvCxnSpPr>
            <a:cxnSpLocks/>
          </p:cNvCxnSpPr>
          <p:nvPr userDrawn="1"/>
        </p:nvCxnSpPr>
        <p:spPr>
          <a:xfrm flipV="1">
            <a:off x="6963618"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Logo">
            <a:extLst>
              <a:ext uri="{FF2B5EF4-FFF2-40B4-BE49-F238E27FC236}">
                <a16:creationId xmlns:a16="http://schemas.microsoft.com/office/drawing/2014/main" id="{9EDD880A-DFFE-4F0B-ACE0-49E81EAC5C57}"/>
              </a:ext>
            </a:extLst>
          </p:cNvPr>
          <p:cNvGrpSpPr>
            <a:grpSpLocks noChangeAspect="1"/>
          </p:cNvGrpSpPr>
          <p:nvPr userDrawn="1"/>
        </p:nvGrpSpPr>
        <p:grpSpPr>
          <a:xfrm>
            <a:off x="6538112" y="387185"/>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7" name="Footer Placeholder 6">
            <a:extLst>
              <a:ext uri="{FF2B5EF4-FFF2-40B4-BE49-F238E27FC236}">
                <a16:creationId xmlns:a16="http://schemas.microsoft.com/office/drawing/2014/main" id="{F48F7ED7-7ACD-AADF-A14B-9A6FA8B8EE42}"/>
              </a:ext>
            </a:extLst>
          </p:cNvPr>
          <p:cNvSpPr>
            <a:spLocks noGrp="1"/>
          </p:cNvSpPr>
          <p:nvPr>
            <p:ph type="ftr" sz="quarter" idx="11"/>
          </p:nvPr>
        </p:nvSpPr>
        <p:spPr>
          <a:xfrm>
            <a:off x="1671799" y="6581613"/>
            <a:ext cx="4480560" cy="166630"/>
          </a:xfrm>
        </p:spPr>
        <p:txBody>
          <a:bodyPr/>
          <a:lstStyle/>
          <a:p>
            <a:endParaRPr lang="en-US" dirty="0"/>
          </a:p>
        </p:txBody>
      </p:sp>
      <p:sp>
        <p:nvSpPr>
          <p:cNvPr id="9" name="Slide Number Placeholder 7">
            <a:extLst>
              <a:ext uri="{FF2B5EF4-FFF2-40B4-BE49-F238E27FC236}">
                <a16:creationId xmlns:a16="http://schemas.microsoft.com/office/drawing/2014/main" id="{43491619-034C-EC61-0739-E7F893EE2DF7}"/>
              </a:ext>
            </a:extLst>
          </p:cNvPr>
          <p:cNvSpPr>
            <a:spLocks noGrp="1"/>
          </p:cNvSpPr>
          <p:nvPr>
            <p:ph type="sldNum" sz="quarter" idx="12"/>
          </p:nvPr>
        </p:nvSpPr>
        <p:spPr>
          <a:xfrm>
            <a:off x="8336226" y="65425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783019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tx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 uri="{C183D7F6-B498-43B3-948B-1728B52AA6E4}">
                <adec:decorative xmlns:adec="http://schemas.microsoft.com/office/drawing/2017/decorative" val="1"/>
              </a:ext>
            </a:extLst>
          </p:cNvPr>
          <p:cNvSpPr>
            <a:spLocks noGrp="1" noChangeAspect="1"/>
          </p:cNvSpPr>
          <p:nvPr>
            <p:ph type="dgm" sz="quarter" idx="13"/>
          </p:nvPr>
        </p:nvSpPr>
        <p:spPr>
          <a:xfrm>
            <a:off x="4508583"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20" name="Espace réservé du graphique SmartArt 19">
            <a:extLst>
              <a:ext uri="{FF2B5EF4-FFF2-40B4-BE49-F238E27FC236}">
                <a16:creationId xmlns:a16="http://schemas.microsoft.com/office/drawing/2014/main" id="{FE783EC5-36F3-4916-B0D5-15355CAD8B2D}"/>
              </a:ext>
              <a:ext uri="{C183D7F6-B498-43B3-948B-1728B52AA6E4}">
                <adec:decorative xmlns:adec="http://schemas.microsoft.com/office/drawing/2017/decorative" val="1"/>
              </a:ext>
            </a:extLst>
          </p:cNvPr>
          <p:cNvSpPr>
            <a:spLocks noGrp="1" noChangeAspect="1"/>
          </p:cNvSpPr>
          <p:nvPr>
            <p:ph type="dgm" sz="quarter" idx="14"/>
          </p:nvPr>
        </p:nvSpPr>
        <p:spPr>
          <a:xfrm>
            <a:off x="4508583"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fr-FR" noProof="0"/>
              <a:t>Cliquez sur l'icône pour ajouter un graphique SmartArt</a:t>
            </a:r>
            <a:endParaRPr lang="en-US" noProof="0"/>
          </a:p>
        </p:txBody>
      </p:sp>
      <p:grpSp>
        <p:nvGrpSpPr>
          <p:cNvPr id="21" name="Graphique 7">
            <a:extLst>
              <a:ext uri="{FF2B5EF4-FFF2-40B4-BE49-F238E27FC236}">
                <a16:creationId xmlns:a16="http://schemas.microsoft.com/office/drawing/2014/main" id="{CCF15C7E-6A99-4286-A9D8-5CFB7F6C2F2D}"/>
              </a:ext>
              <a:ext uri="{C183D7F6-B498-43B3-948B-1728B52AA6E4}">
                <adec:decorative xmlns:adec="http://schemas.microsoft.com/office/drawing/2017/decorative" val="1"/>
              </a:ext>
            </a:extLst>
          </p:cNvPr>
          <p:cNvGrpSpPr>
            <a:grpSpLocks noChangeAspect="1"/>
          </p:cNvGrpSpPr>
          <p:nvPr userDrawn="1"/>
        </p:nvGrpSpPr>
        <p:grpSpPr>
          <a:xfrm>
            <a:off x="4170047" y="4510417"/>
            <a:ext cx="803890" cy="206313"/>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3" name="Footer Placeholder 6">
            <a:extLst>
              <a:ext uri="{FF2B5EF4-FFF2-40B4-BE49-F238E27FC236}">
                <a16:creationId xmlns:a16="http://schemas.microsoft.com/office/drawing/2014/main" id="{57FFDF46-CBC3-A126-CACC-012AF30497FD}"/>
              </a:ext>
            </a:extLst>
          </p:cNvPr>
          <p:cNvSpPr>
            <a:spLocks noGrp="1"/>
          </p:cNvSpPr>
          <p:nvPr>
            <p:ph type="ftr" sz="quarter" idx="11"/>
          </p:nvPr>
        </p:nvSpPr>
        <p:spPr>
          <a:xfrm>
            <a:off x="1671799" y="5400000"/>
            <a:ext cx="4480560" cy="166630"/>
          </a:xfrm>
        </p:spPr>
        <p:txBody>
          <a:bodyPr/>
          <a:lstStyle/>
          <a:p>
            <a:endParaRPr lang="en-US" dirty="0"/>
          </a:p>
        </p:txBody>
      </p:sp>
      <p:sp>
        <p:nvSpPr>
          <p:cNvPr id="4" name="Date Placeholder 5">
            <a:extLst>
              <a:ext uri="{FF2B5EF4-FFF2-40B4-BE49-F238E27FC236}">
                <a16:creationId xmlns:a16="http://schemas.microsoft.com/office/drawing/2014/main" id="{0AB557D0-8EDF-AB92-9A3A-BCF0BE5DC606}"/>
              </a:ext>
            </a:extLst>
          </p:cNvPr>
          <p:cNvSpPr>
            <a:spLocks noGrp="1"/>
          </p:cNvSpPr>
          <p:nvPr>
            <p:ph type="dt" sz="half" idx="10"/>
          </p:nvPr>
        </p:nvSpPr>
        <p:spPr>
          <a:xfrm>
            <a:off x="6548724" y="5400000"/>
            <a:ext cx="1626918" cy="166629"/>
          </a:xfrm>
        </p:spPr>
        <p:txBody>
          <a:bodyPr/>
          <a:lstStyle/>
          <a:p>
            <a:fld id="{9496DA8E-66D7-4B11-B7FE-6B83C9E6312F}" type="datetime1">
              <a:rPr lang="en-US" smtClean="0"/>
              <a:t>3/26/2024</a:t>
            </a:fld>
            <a:endParaRPr lang="en-US"/>
          </a:p>
        </p:txBody>
      </p:sp>
      <p:sp>
        <p:nvSpPr>
          <p:cNvPr id="5" name="Slide Number Placeholder 7">
            <a:extLst>
              <a:ext uri="{FF2B5EF4-FFF2-40B4-BE49-F238E27FC236}">
                <a16:creationId xmlns:a16="http://schemas.microsoft.com/office/drawing/2014/main" id="{B9A28CB3-016A-B492-A0B3-485F2AFABC35}"/>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4066789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031C-19E8-46A8-B889-4FB94346F6B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CC2EB9F3-9FFB-4EE6-A81B-246B0EAD4CE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3B17C6BA-799D-46A3-A36F-64CDD4AA7373}"/>
              </a:ext>
            </a:extLst>
          </p:cNvPr>
          <p:cNvSpPr>
            <a:spLocks noGrp="1"/>
          </p:cNvSpPr>
          <p:nvPr>
            <p:ph type="dt" sz="half" idx="10"/>
          </p:nvPr>
        </p:nvSpPr>
        <p:spPr/>
        <p:txBody>
          <a:bodyPr/>
          <a:lstStyle/>
          <a:p>
            <a:fld id="{139E91BE-765B-421F-90D3-22CE0E73B552}" type="datetime1">
              <a:rPr lang="en-US" smtClean="0"/>
              <a:t>3/26/2024</a:t>
            </a:fld>
            <a:endParaRPr lang="fr-FR"/>
          </a:p>
        </p:txBody>
      </p:sp>
      <p:sp>
        <p:nvSpPr>
          <p:cNvPr id="5" name="Footer Placeholder 4">
            <a:extLst>
              <a:ext uri="{FF2B5EF4-FFF2-40B4-BE49-F238E27FC236}">
                <a16:creationId xmlns:a16="http://schemas.microsoft.com/office/drawing/2014/main" id="{11D8F693-7241-4FD2-B7F4-4D1EE5E766D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BEA69B5-B1FE-4C72-B115-57912338A1DE}"/>
              </a:ext>
            </a:extLst>
          </p:cNvPr>
          <p:cNvSpPr>
            <a:spLocks noGrp="1"/>
          </p:cNvSpPr>
          <p:nvPr>
            <p:ph type="sldNum" sz="quarter" idx="12"/>
          </p:nvPr>
        </p:nvSpPr>
        <p:spPr/>
        <p:txBody>
          <a:bodyPr/>
          <a:lstStyle/>
          <a:p>
            <a:fld id="{5C7DBDB9-5354-48F7-A45E-71B92B8A7612}" type="slidenum">
              <a:rPr lang="fr-FR" smtClean="0"/>
              <a:t>‹#›</a:t>
            </a:fld>
            <a:endParaRPr lang="fr-FR"/>
          </a:p>
        </p:txBody>
      </p:sp>
    </p:spTree>
    <p:extLst>
      <p:ext uri="{BB962C8B-B14F-4D97-AF65-F5344CB8AC3E}">
        <p14:creationId xmlns:p14="http://schemas.microsoft.com/office/powerpoint/2010/main" val="3032631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Empty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1BADDB-0F72-61DD-4305-5DBF15BB7F3A}"/>
              </a:ext>
            </a:extLst>
          </p:cNvPr>
          <p:cNvSpPr/>
          <p:nvPr userDrawn="1"/>
        </p:nvSpPr>
        <p:spPr>
          <a:xfrm>
            <a:off x="0" y="0"/>
            <a:ext cx="9144000" cy="5143500"/>
          </a:xfrm>
          <a:prstGeom prst="rect">
            <a:avLst/>
          </a:prstGeom>
          <a:solidFill>
            <a:srgbClr val="230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Footer Placeholder 6">
            <a:extLst>
              <a:ext uri="{FF2B5EF4-FFF2-40B4-BE49-F238E27FC236}">
                <a16:creationId xmlns:a16="http://schemas.microsoft.com/office/drawing/2014/main" id="{BDB41B65-EE62-ECA9-2C9D-D84300E1BAEF}"/>
              </a:ext>
            </a:extLst>
          </p:cNvPr>
          <p:cNvSpPr>
            <a:spLocks noGrp="1"/>
          </p:cNvSpPr>
          <p:nvPr>
            <p:ph type="ftr" sz="quarter" idx="11"/>
          </p:nvPr>
        </p:nvSpPr>
        <p:spPr>
          <a:xfrm>
            <a:off x="1671799" y="5400000"/>
            <a:ext cx="4480560" cy="166630"/>
          </a:xfrm>
        </p:spPr>
        <p:txBody>
          <a:bodyPr/>
          <a:lstStyle/>
          <a:p>
            <a:endParaRPr lang="en-US" dirty="0"/>
          </a:p>
        </p:txBody>
      </p:sp>
      <p:sp>
        <p:nvSpPr>
          <p:cNvPr id="3" name="Date Placeholder 5">
            <a:extLst>
              <a:ext uri="{FF2B5EF4-FFF2-40B4-BE49-F238E27FC236}">
                <a16:creationId xmlns:a16="http://schemas.microsoft.com/office/drawing/2014/main" id="{4AE6F6AF-3BBD-8E20-006E-99FEE29B23D0}"/>
              </a:ext>
            </a:extLst>
          </p:cNvPr>
          <p:cNvSpPr>
            <a:spLocks noGrp="1"/>
          </p:cNvSpPr>
          <p:nvPr>
            <p:ph type="dt" sz="half" idx="10"/>
          </p:nvPr>
        </p:nvSpPr>
        <p:spPr>
          <a:xfrm>
            <a:off x="6548724" y="5400000"/>
            <a:ext cx="1626918" cy="166629"/>
          </a:xfrm>
        </p:spPr>
        <p:txBody>
          <a:bodyPr/>
          <a:lstStyle/>
          <a:p>
            <a:fld id="{860BC4FC-CBC2-4FE2-903F-E6DA16F7C81F}" type="datetime1">
              <a:rPr lang="en-US" smtClean="0"/>
              <a:t>3/26/2024</a:t>
            </a:fld>
            <a:endParaRPr lang="en-US"/>
          </a:p>
        </p:txBody>
      </p:sp>
      <p:sp>
        <p:nvSpPr>
          <p:cNvPr id="4" name="Slide Number Placeholder 7">
            <a:extLst>
              <a:ext uri="{FF2B5EF4-FFF2-40B4-BE49-F238E27FC236}">
                <a16:creationId xmlns:a16="http://schemas.microsoft.com/office/drawing/2014/main" id="{7826A895-A6F2-C446-879E-D507309E1678}"/>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96297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Visual &amp; Columns">
    <p:spTree>
      <p:nvGrpSpPr>
        <p:cNvPr id="1" name=""/>
        <p:cNvGrpSpPr/>
        <p:nvPr/>
      </p:nvGrpSpPr>
      <p:grpSpPr>
        <a:xfrm>
          <a:off x="0" y="0"/>
          <a:ext cx="0" cy="0"/>
          <a:chOff x="0" y="0"/>
          <a:chExt cx="0" cy="0"/>
        </a:xfrm>
      </p:grpSpPr>
      <p:sp>
        <p:nvSpPr>
          <p:cNvPr id="25" name="Espace réservé pour une image  8">
            <a:extLst>
              <a:ext uri="{FF2B5EF4-FFF2-40B4-BE49-F238E27FC236}">
                <a16:creationId xmlns:a16="http://schemas.microsoft.com/office/drawing/2014/main" id="{C39C5CD1-48A3-4FD3-8112-25C19BD8D92B}"/>
              </a:ext>
            </a:extLst>
          </p:cNvPr>
          <p:cNvSpPr>
            <a:spLocks noGrp="1" noChangeAspect="1"/>
          </p:cNvSpPr>
          <p:nvPr>
            <p:ph type="pic" sz="quarter" idx="33"/>
          </p:nvPr>
        </p:nvSpPr>
        <p:spPr>
          <a:xfrm>
            <a:off x="3691294" y="117541"/>
            <a:ext cx="4939529" cy="4904516"/>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a:noFill/>
              </a:defRPr>
            </a:lvl1pPr>
          </a:lstStyle>
          <a:p>
            <a:r>
              <a:rPr lang="en-US" noProof="0"/>
              <a:t>Click icon to add picture</a:t>
            </a:r>
            <a:endParaRPr lang="en-US" noProof="0" dirty="0"/>
          </a:p>
        </p:txBody>
      </p:sp>
      <p:sp>
        <p:nvSpPr>
          <p:cNvPr id="2" name="Footer Placeholder 6">
            <a:extLst>
              <a:ext uri="{FF2B5EF4-FFF2-40B4-BE49-F238E27FC236}">
                <a16:creationId xmlns:a16="http://schemas.microsoft.com/office/drawing/2014/main" id="{B502B13B-E8D5-3EB8-953D-D3601BB23832}"/>
              </a:ext>
            </a:extLst>
          </p:cNvPr>
          <p:cNvSpPr>
            <a:spLocks noGrp="1"/>
          </p:cNvSpPr>
          <p:nvPr>
            <p:ph type="ftr" sz="quarter" idx="11"/>
          </p:nvPr>
        </p:nvSpPr>
        <p:spPr>
          <a:xfrm>
            <a:off x="1671799" y="5400000"/>
            <a:ext cx="4480560" cy="166630"/>
          </a:xfrm>
        </p:spPr>
        <p:txBody>
          <a:bodyPr/>
          <a:lstStyle/>
          <a:p>
            <a:endParaRPr lang="en-US" dirty="0"/>
          </a:p>
        </p:txBody>
      </p:sp>
      <p:sp>
        <p:nvSpPr>
          <p:cNvPr id="3" name="Date Placeholder 5">
            <a:extLst>
              <a:ext uri="{FF2B5EF4-FFF2-40B4-BE49-F238E27FC236}">
                <a16:creationId xmlns:a16="http://schemas.microsoft.com/office/drawing/2014/main" id="{E10C44AE-7E42-E297-1B48-1D1DA384D364}"/>
              </a:ext>
            </a:extLst>
          </p:cNvPr>
          <p:cNvSpPr>
            <a:spLocks noGrp="1"/>
          </p:cNvSpPr>
          <p:nvPr>
            <p:ph type="dt" sz="half" idx="10"/>
          </p:nvPr>
        </p:nvSpPr>
        <p:spPr>
          <a:xfrm>
            <a:off x="6548724" y="5400000"/>
            <a:ext cx="1626918" cy="166629"/>
          </a:xfrm>
        </p:spPr>
        <p:txBody>
          <a:bodyPr/>
          <a:lstStyle/>
          <a:p>
            <a:fld id="{498A3471-785A-486B-817C-89D74800F842}" type="datetime1">
              <a:rPr lang="en-US" smtClean="0"/>
              <a:t>3/26/2024</a:t>
            </a:fld>
            <a:endParaRPr lang="en-US"/>
          </a:p>
        </p:txBody>
      </p:sp>
      <p:sp>
        <p:nvSpPr>
          <p:cNvPr id="4" name="Slide Number Placeholder 7">
            <a:extLst>
              <a:ext uri="{FF2B5EF4-FFF2-40B4-BE49-F238E27FC236}">
                <a16:creationId xmlns:a16="http://schemas.microsoft.com/office/drawing/2014/main" id="{104F6E58-8D93-2B51-01D6-005BBCD9AFE1}"/>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2225033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Cover Title with Image (Light) - Right">
    <p:spTree>
      <p:nvGrpSpPr>
        <p:cNvPr id="1" name=""/>
        <p:cNvGrpSpPr/>
        <p:nvPr/>
      </p:nvGrpSpPr>
      <p:grpSpPr>
        <a:xfrm>
          <a:off x="0" y="0"/>
          <a:ext cx="0" cy="0"/>
          <a:chOff x="0" y="0"/>
          <a:chExt cx="0" cy="0"/>
        </a:xfrm>
      </p:grpSpPr>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1770007" y="387185"/>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noProof="0"/>
            </a:p>
          </p:txBody>
        </p:sp>
      </p:grpSp>
      <p:sp>
        <p:nvSpPr>
          <p:cNvPr id="27" name="Title 2">
            <a:extLst>
              <a:ext uri="{FF2B5EF4-FFF2-40B4-BE49-F238E27FC236}">
                <a16:creationId xmlns:a16="http://schemas.microsoft.com/office/drawing/2014/main" id="{371F0661-E7F2-263A-BE00-E6499C385A1F}"/>
              </a:ext>
            </a:extLst>
          </p:cNvPr>
          <p:cNvSpPr>
            <a:spLocks noGrp="1"/>
          </p:cNvSpPr>
          <p:nvPr>
            <p:ph type="title"/>
          </p:nvPr>
        </p:nvSpPr>
        <p:spPr>
          <a:xfrm>
            <a:off x="339360" y="1446020"/>
            <a:ext cx="3712306" cy="1242315"/>
          </a:xfrm>
        </p:spPr>
        <p:txBody>
          <a:bodyPr anchor="b"/>
          <a:lstStyle>
            <a:lvl1pPr algn="ctr">
              <a:defRPr sz="3000">
                <a:solidFill>
                  <a:schemeClr val="tx1"/>
                </a:solidFill>
              </a:defRPr>
            </a:lvl1pPr>
          </a:lstStyle>
          <a:p>
            <a:r>
              <a:rPr lang="fr-FR" dirty="0"/>
              <a:t>Modifiez le style du titre</a:t>
            </a:r>
            <a:endParaRPr lang="en-US" dirty="0"/>
          </a:p>
        </p:txBody>
      </p:sp>
      <p:sp>
        <p:nvSpPr>
          <p:cNvPr id="28" name="Espace réservé du texte 5">
            <a:extLst>
              <a:ext uri="{FF2B5EF4-FFF2-40B4-BE49-F238E27FC236}">
                <a16:creationId xmlns:a16="http://schemas.microsoft.com/office/drawing/2014/main" id="{2E8DE670-76AB-7B63-6198-E70B408F5A0A}"/>
              </a:ext>
            </a:extLst>
          </p:cNvPr>
          <p:cNvSpPr>
            <a:spLocks noGrp="1"/>
          </p:cNvSpPr>
          <p:nvPr>
            <p:ph type="body" sz="quarter" idx="27"/>
          </p:nvPr>
        </p:nvSpPr>
        <p:spPr>
          <a:xfrm>
            <a:off x="339360" y="2818617"/>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dirty="0"/>
              <a:t>Cliquez pour modifier les styles du texte du masque</a:t>
            </a:r>
          </a:p>
        </p:txBody>
      </p:sp>
      <p:sp>
        <p:nvSpPr>
          <p:cNvPr id="29" name="Espace réservé du texte 5">
            <a:extLst>
              <a:ext uri="{FF2B5EF4-FFF2-40B4-BE49-F238E27FC236}">
                <a16:creationId xmlns:a16="http://schemas.microsoft.com/office/drawing/2014/main" id="{0F089DC9-CAE6-0091-1740-AA20DB19A813}"/>
              </a:ext>
            </a:extLst>
          </p:cNvPr>
          <p:cNvSpPr>
            <a:spLocks noGrp="1"/>
          </p:cNvSpPr>
          <p:nvPr>
            <p:ph type="body" sz="quarter" idx="28"/>
          </p:nvPr>
        </p:nvSpPr>
        <p:spPr>
          <a:xfrm>
            <a:off x="339360" y="3240373"/>
            <a:ext cx="3712306" cy="577995"/>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fr-FR" dirty="0"/>
              <a:t>Cliquez pour modifier les styles du texte du masque</a:t>
            </a:r>
          </a:p>
        </p:txBody>
      </p:sp>
      <p:sp>
        <p:nvSpPr>
          <p:cNvPr id="16" name="Espace réservé pour une image  15">
            <a:extLst>
              <a:ext uri="{FF2B5EF4-FFF2-40B4-BE49-F238E27FC236}">
                <a16:creationId xmlns:a16="http://schemas.microsoft.com/office/drawing/2014/main" id="{1AB0F57C-0BDD-489A-8A1B-5EDF19A942BF}"/>
              </a:ext>
            </a:extLst>
          </p:cNvPr>
          <p:cNvSpPr>
            <a:spLocks noGrp="1"/>
          </p:cNvSpPr>
          <p:nvPr>
            <p:ph type="pic" sz="quarter" idx="21"/>
          </p:nvPr>
        </p:nvSpPr>
        <p:spPr>
          <a:xfrm>
            <a:off x="4362864" y="0"/>
            <a:ext cx="4781136" cy="5143500"/>
          </a:xfrm>
          <a:custGeom>
            <a:avLst/>
            <a:gdLst>
              <a:gd name="connsiteX0" fmla="*/ 1107901 w 4781136"/>
              <a:gd name="connsiteY0" fmla="*/ 0 h 5143500"/>
              <a:gd name="connsiteX1" fmla="*/ 4781136 w 4781136"/>
              <a:gd name="connsiteY1" fmla="*/ 0 h 5143500"/>
              <a:gd name="connsiteX2" fmla="*/ 4781136 w 4781136"/>
              <a:gd name="connsiteY2" fmla="*/ 5143500 h 5143500"/>
              <a:gd name="connsiteX3" fmla="*/ 989018 w 4781136"/>
              <a:gd name="connsiteY3" fmla="*/ 5143500 h 5143500"/>
              <a:gd name="connsiteX4" fmla="*/ 919683 w 4781136"/>
              <a:gd name="connsiteY4" fmla="*/ 5081299 h 5143500"/>
              <a:gd name="connsiteX5" fmla="*/ 1 w 4781136"/>
              <a:gd name="connsiteY5" fmla="*/ 2622891 h 5143500"/>
              <a:gd name="connsiteX6" fmla="*/ 937787 w 4781136"/>
              <a:gd name="connsiteY6" fmla="*/ 14597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6" h="5143500">
                <a:moveTo>
                  <a:pt x="1107901" y="0"/>
                </a:moveTo>
                <a:lnTo>
                  <a:pt x="4781136" y="0"/>
                </a:lnTo>
                <a:lnTo>
                  <a:pt x="4781136" y="5143500"/>
                </a:lnTo>
                <a:lnTo>
                  <a:pt x="989018" y="5143500"/>
                </a:lnTo>
                <a:lnTo>
                  <a:pt x="919683" y="5081299"/>
                </a:lnTo>
                <a:cubicBezTo>
                  <a:pt x="336550" y="4498301"/>
                  <a:pt x="-121" y="3656845"/>
                  <a:pt x="1" y="2622891"/>
                </a:cubicBezTo>
                <a:cubicBezTo>
                  <a:pt x="1" y="1564827"/>
                  <a:pt x="336658" y="723140"/>
                  <a:pt x="937787" y="145970"/>
                </a:cubicBezTo>
                <a:close/>
              </a:path>
            </a:pathLst>
          </a:custGeom>
        </p:spPr>
        <p:txBody>
          <a:bodyPr wrap="square">
            <a:noAutofit/>
          </a:bodyPr>
          <a:lstStyle>
            <a:lvl1pPr>
              <a:defRPr>
                <a:noFill/>
              </a:defRPr>
            </a:lvl1pPr>
          </a:lstStyle>
          <a:p>
            <a:r>
              <a:rPr lang="en-US" noProof="0"/>
              <a:t>Click icon to add picture</a:t>
            </a:r>
          </a:p>
        </p:txBody>
      </p:sp>
      <p:cxnSp>
        <p:nvCxnSpPr>
          <p:cNvPr id="9" name="Straight Arrow Connector 8">
            <a:extLst>
              <a:ext uri="{FF2B5EF4-FFF2-40B4-BE49-F238E27FC236}">
                <a16:creationId xmlns:a16="http://schemas.microsoft.com/office/drawing/2014/main" id="{A52ABF1C-5CD0-2927-9276-A51F10E2F300}"/>
              </a:ext>
            </a:extLst>
          </p:cNvPr>
          <p:cNvCxnSpPr>
            <a:cxnSpLocks/>
          </p:cNvCxnSpPr>
          <p:nvPr userDrawn="1"/>
        </p:nvCxnSpPr>
        <p:spPr>
          <a:xfrm flipH="1">
            <a:off x="9270962" y="160020"/>
            <a:ext cx="476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2912626-AEA6-F412-7BE6-DD667E4B693E}"/>
              </a:ext>
            </a:extLst>
          </p:cNvPr>
          <p:cNvSpPr txBox="1"/>
          <p:nvPr userDrawn="1"/>
        </p:nvSpPr>
        <p:spPr>
          <a:xfrm>
            <a:off x="9992750"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12" name="Picture 11">
            <a:extLst>
              <a:ext uri="{FF2B5EF4-FFF2-40B4-BE49-F238E27FC236}">
                <a16:creationId xmlns:a16="http://schemas.microsoft.com/office/drawing/2014/main" id="{BEF46F2F-0ED5-F9C0-559B-BE3F12F14DD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60204" y="2514968"/>
            <a:ext cx="307086" cy="622046"/>
          </a:xfrm>
          <a:prstGeom prst="rect">
            <a:avLst/>
          </a:prstGeom>
        </p:spPr>
      </p:pic>
      <p:cxnSp>
        <p:nvCxnSpPr>
          <p:cNvPr id="17" name="Straight Arrow Connector 16">
            <a:extLst>
              <a:ext uri="{FF2B5EF4-FFF2-40B4-BE49-F238E27FC236}">
                <a16:creationId xmlns:a16="http://schemas.microsoft.com/office/drawing/2014/main" id="{82F8CECB-3087-33E0-9067-407DC916B109}"/>
              </a:ext>
            </a:extLst>
          </p:cNvPr>
          <p:cNvCxnSpPr>
            <a:cxnSpLocks/>
          </p:cNvCxnSpPr>
          <p:nvPr userDrawn="1"/>
        </p:nvCxnSpPr>
        <p:spPr>
          <a:xfrm flipV="1">
            <a:off x="2243440"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8DF242-822D-7AD3-30D7-FEE4005F2F43}"/>
              </a:ext>
            </a:extLst>
          </p:cNvPr>
          <p:cNvSpPr txBox="1"/>
          <p:nvPr userDrawn="1"/>
        </p:nvSpPr>
        <p:spPr>
          <a:xfrm>
            <a:off x="2390568" y="5618210"/>
            <a:ext cx="5802084" cy="769441"/>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the dropdown and save your changes</a:t>
            </a:r>
          </a:p>
        </p:txBody>
      </p:sp>
      <p:pic>
        <p:nvPicPr>
          <p:cNvPr id="21" name="Picture 20" descr="A picture containing text, design&#10;&#10;Description automatically generated">
            <a:extLst>
              <a:ext uri="{FF2B5EF4-FFF2-40B4-BE49-F238E27FC236}">
                <a16:creationId xmlns:a16="http://schemas.microsoft.com/office/drawing/2014/main" id="{783291A2-A2F3-5195-54DB-F18ACF24FC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6503" y="5631571"/>
            <a:ext cx="522697" cy="733227"/>
          </a:xfrm>
          <a:prstGeom prst="rect">
            <a:avLst/>
          </a:prstGeom>
        </p:spPr>
      </p:pic>
      <p:sp>
        <p:nvSpPr>
          <p:cNvPr id="25" name="Espace réservé du graphique SmartArt 11">
            <a:extLst>
              <a:ext uri="{FF2B5EF4-FFF2-40B4-BE49-F238E27FC236}">
                <a16:creationId xmlns:a16="http://schemas.microsoft.com/office/drawing/2014/main" id="{91474604-4F13-B1DF-638C-E8170F92CB56}"/>
              </a:ext>
              <a:ext uri="{C183D7F6-B498-43B3-948B-1728B52AA6E4}">
                <adec:decorative xmlns:adec="http://schemas.microsoft.com/office/drawing/2017/decorative" val="1"/>
              </a:ext>
            </a:extLst>
          </p:cNvPr>
          <p:cNvSpPr>
            <a:spLocks noGrp="1" noChangeAspect="1"/>
          </p:cNvSpPr>
          <p:nvPr>
            <p:ph type="dgm" sz="quarter" idx="25"/>
          </p:nvPr>
        </p:nvSpPr>
        <p:spPr>
          <a:xfrm>
            <a:off x="2144347"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26" name="Espace réservé du graphique SmartArt 11">
            <a:extLst>
              <a:ext uri="{FF2B5EF4-FFF2-40B4-BE49-F238E27FC236}">
                <a16:creationId xmlns:a16="http://schemas.microsoft.com/office/drawing/2014/main" id="{DE3C5A34-D72E-55C6-A5E3-6A99B9456DBC}"/>
              </a:ext>
              <a:ext uri="{C183D7F6-B498-43B3-948B-1728B52AA6E4}">
                <adec:decorative xmlns:adec="http://schemas.microsoft.com/office/drawing/2017/decorative" val="1"/>
              </a:ext>
            </a:extLst>
          </p:cNvPr>
          <p:cNvSpPr>
            <a:spLocks noGrp="1" noChangeAspect="1"/>
          </p:cNvSpPr>
          <p:nvPr>
            <p:ph type="dgm" sz="quarter" idx="26"/>
          </p:nvPr>
        </p:nvSpPr>
        <p:spPr>
          <a:xfrm>
            <a:off x="2144347"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35" name="Date Placeholder 4">
            <a:extLst>
              <a:ext uri="{FF2B5EF4-FFF2-40B4-BE49-F238E27FC236}">
                <a16:creationId xmlns:a16="http://schemas.microsoft.com/office/drawing/2014/main" id="{451142F2-46C8-1414-8B0B-1A315809F970}"/>
              </a:ext>
            </a:extLst>
          </p:cNvPr>
          <p:cNvSpPr>
            <a:spLocks noGrp="1"/>
          </p:cNvSpPr>
          <p:nvPr>
            <p:ph type="dt" sz="half" idx="24"/>
          </p:nvPr>
        </p:nvSpPr>
        <p:spPr>
          <a:xfrm>
            <a:off x="1382021" y="4827335"/>
            <a:ext cx="1626918" cy="166629"/>
          </a:xfrm>
        </p:spPr>
        <p:txBody>
          <a:bodyPr/>
          <a:lstStyle>
            <a:lvl1pPr algn="ctr">
              <a:defRPr/>
            </a:lvl1pPr>
          </a:lstStyle>
          <a:p>
            <a:fld id="{552626C1-64E0-4231-9CF0-7D7C7D2FC704}" type="datetime1">
              <a:rPr lang="en-US" smtClean="0"/>
              <a:t>3/26/2024</a:t>
            </a:fld>
            <a:endParaRPr lang="en-US" dirty="0"/>
          </a:p>
        </p:txBody>
      </p:sp>
      <p:sp>
        <p:nvSpPr>
          <p:cNvPr id="36" name="Footer Placeholder 6">
            <a:extLst>
              <a:ext uri="{FF2B5EF4-FFF2-40B4-BE49-F238E27FC236}">
                <a16:creationId xmlns:a16="http://schemas.microsoft.com/office/drawing/2014/main" id="{55203B6C-3DCE-59B0-FA55-823581984826}"/>
              </a:ext>
            </a:extLst>
          </p:cNvPr>
          <p:cNvSpPr>
            <a:spLocks noGrp="1"/>
          </p:cNvSpPr>
          <p:nvPr>
            <p:ph type="ftr" sz="quarter" idx="11"/>
          </p:nvPr>
        </p:nvSpPr>
        <p:spPr>
          <a:xfrm>
            <a:off x="1671799" y="6542500"/>
            <a:ext cx="4480560" cy="166630"/>
          </a:xfrm>
        </p:spPr>
        <p:txBody>
          <a:bodyPr/>
          <a:lstStyle/>
          <a:p>
            <a:endParaRPr lang="en-US" dirty="0"/>
          </a:p>
        </p:txBody>
      </p:sp>
      <p:sp>
        <p:nvSpPr>
          <p:cNvPr id="37" name="Slide Number Placeholder 7">
            <a:extLst>
              <a:ext uri="{FF2B5EF4-FFF2-40B4-BE49-F238E27FC236}">
                <a16:creationId xmlns:a16="http://schemas.microsoft.com/office/drawing/2014/main" id="{4A0BAC01-ECBB-E285-8C2B-200FA315A43A}"/>
              </a:ext>
            </a:extLst>
          </p:cNvPr>
          <p:cNvSpPr>
            <a:spLocks noGrp="1"/>
          </p:cNvSpPr>
          <p:nvPr>
            <p:ph type="sldNum" sz="quarter" idx="12"/>
          </p:nvPr>
        </p:nvSpPr>
        <p:spPr>
          <a:xfrm>
            <a:off x="8336226" y="65425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46632758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Cover Title with Image (Dark) - Right">
    <p:bg>
      <p:bgPr>
        <a:solidFill>
          <a:schemeClr val="accent1"/>
        </a:solidFill>
        <a:effectLst/>
      </p:bgPr>
    </p:bg>
    <p:spTree>
      <p:nvGrpSpPr>
        <p:cNvPr id="1" name=""/>
        <p:cNvGrpSpPr/>
        <p:nvPr/>
      </p:nvGrpSpPr>
      <p:grpSpPr>
        <a:xfrm>
          <a:off x="0" y="0"/>
          <a:ext cx="0" cy="0"/>
          <a:chOff x="0" y="0"/>
          <a:chExt cx="0" cy="0"/>
        </a:xfrm>
      </p:grpSpPr>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1770007" y="387185"/>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11" name="Espace réservé pour une image  10">
            <a:extLst>
              <a:ext uri="{FF2B5EF4-FFF2-40B4-BE49-F238E27FC236}">
                <a16:creationId xmlns:a16="http://schemas.microsoft.com/office/drawing/2014/main" id="{A1A4B6A3-0F23-48D5-8D83-A01BD3C3BF57}"/>
              </a:ext>
            </a:extLst>
          </p:cNvPr>
          <p:cNvSpPr>
            <a:spLocks noGrp="1"/>
          </p:cNvSpPr>
          <p:nvPr>
            <p:ph type="pic" sz="quarter" idx="21"/>
          </p:nvPr>
        </p:nvSpPr>
        <p:spPr>
          <a:xfrm>
            <a:off x="4362864" y="0"/>
            <a:ext cx="4781136" cy="5143500"/>
          </a:xfrm>
          <a:custGeom>
            <a:avLst/>
            <a:gdLst>
              <a:gd name="connsiteX0" fmla="*/ 1107901 w 4781136"/>
              <a:gd name="connsiteY0" fmla="*/ 0 h 5143500"/>
              <a:gd name="connsiteX1" fmla="*/ 4781136 w 4781136"/>
              <a:gd name="connsiteY1" fmla="*/ 0 h 5143500"/>
              <a:gd name="connsiteX2" fmla="*/ 4781136 w 4781136"/>
              <a:gd name="connsiteY2" fmla="*/ 5143500 h 5143500"/>
              <a:gd name="connsiteX3" fmla="*/ 989018 w 4781136"/>
              <a:gd name="connsiteY3" fmla="*/ 5143500 h 5143500"/>
              <a:gd name="connsiteX4" fmla="*/ 919683 w 4781136"/>
              <a:gd name="connsiteY4" fmla="*/ 5081299 h 5143500"/>
              <a:gd name="connsiteX5" fmla="*/ 1 w 4781136"/>
              <a:gd name="connsiteY5" fmla="*/ 2622891 h 5143500"/>
              <a:gd name="connsiteX6" fmla="*/ 937787 w 4781136"/>
              <a:gd name="connsiteY6" fmla="*/ 14597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6" h="5143500">
                <a:moveTo>
                  <a:pt x="1107901" y="0"/>
                </a:moveTo>
                <a:lnTo>
                  <a:pt x="4781136" y="0"/>
                </a:lnTo>
                <a:lnTo>
                  <a:pt x="4781136" y="5143500"/>
                </a:lnTo>
                <a:lnTo>
                  <a:pt x="989018" y="5143500"/>
                </a:lnTo>
                <a:lnTo>
                  <a:pt x="919683" y="5081299"/>
                </a:lnTo>
                <a:cubicBezTo>
                  <a:pt x="336550" y="4498301"/>
                  <a:pt x="-121" y="3656845"/>
                  <a:pt x="1" y="2622891"/>
                </a:cubicBezTo>
                <a:cubicBezTo>
                  <a:pt x="1" y="1564827"/>
                  <a:pt x="336658" y="723140"/>
                  <a:pt x="937787" y="145970"/>
                </a:cubicBezTo>
                <a:close/>
              </a:path>
            </a:pathLst>
          </a:custGeom>
        </p:spPr>
        <p:txBody>
          <a:bodyPr wrap="square">
            <a:noAutofit/>
          </a:bodyPr>
          <a:lstStyle>
            <a:lvl1pPr>
              <a:defRPr>
                <a:noFill/>
              </a:defRPr>
            </a:lvl1pPr>
          </a:lstStyle>
          <a:p>
            <a:r>
              <a:rPr lang="en-US" noProof="0"/>
              <a:t>Click icon to add picture</a:t>
            </a:r>
          </a:p>
        </p:txBody>
      </p:sp>
      <p:sp>
        <p:nvSpPr>
          <p:cNvPr id="12" name="Espace réservé du graphique SmartArt 11">
            <a:extLst>
              <a:ext uri="{FF2B5EF4-FFF2-40B4-BE49-F238E27FC236}">
                <a16:creationId xmlns:a16="http://schemas.microsoft.com/office/drawing/2014/main" id="{C938AE35-C335-46A4-B865-062BB2EDEDAC}"/>
              </a:ext>
            </a:extLst>
          </p:cNvPr>
          <p:cNvSpPr>
            <a:spLocks noGrp="1" noChangeAspect="1"/>
          </p:cNvSpPr>
          <p:nvPr>
            <p:ph type="dgm" sz="quarter" idx="14"/>
          </p:nvPr>
        </p:nvSpPr>
        <p:spPr>
          <a:xfrm>
            <a:off x="2144347"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9" name="Espace réservé du graphique SmartArt 11">
            <a:extLst>
              <a:ext uri="{FF2B5EF4-FFF2-40B4-BE49-F238E27FC236}">
                <a16:creationId xmlns:a16="http://schemas.microsoft.com/office/drawing/2014/main" id="{5A2EF04E-7E32-484C-8A97-49C0D78D35CA}"/>
              </a:ext>
            </a:extLst>
          </p:cNvPr>
          <p:cNvSpPr>
            <a:spLocks noGrp="1" noChangeAspect="1"/>
          </p:cNvSpPr>
          <p:nvPr>
            <p:ph type="dgm" sz="quarter" idx="19"/>
          </p:nvPr>
        </p:nvSpPr>
        <p:spPr>
          <a:xfrm>
            <a:off x="2144347"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endParaRPr lang="en-US" noProof="0" dirty="0"/>
          </a:p>
        </p:txBody>
      </p:sp>
      <p:sp>
        <p:nvSpPr>
          <p:cNvPr id="20" name="Espace réservé du texte 5">
            <a:extLst>
              <a:ext uri="{FF2B5EF4-FFF2-40B4-BE49-F238E27FC236}">
                <a16:creationId xmlns:a16="http://schemas.microsoft.com/office/drawing/2014/main" id="{5E7D1836-CCB9-4FCA-BE58-DE0B08B47CF9}"/>
              </a:ext>
            </a:extLst>
          </p:cNvPr>
          <p:cNvSpPr>
            <a:spLocks noGrp="1"/>
          </p:cNvSpPr>
          <p:nvPr>
            <p:ph type="body" sz="quarter" idx="23"/>
          </p:nvPr>
        </p:nvSpPr>
        <p:spPr>
          <a:xfrm>
            <a:off x="339360" y="2818617"/>
            <a:ext cx="3712306" cy="403469"/>
          </a:xfrm>
        </p:spPr>
        <p:txBody>
          <a:bodyPr anchor="t">
            <a:noAutofit/>
          </a:bodyPr>
          <a:lstStyle>
            <a:lvl1pPr algn="ctr">
              <a:lnSpc>
                <a:spcPct val="96000"/>
              </a:lnSpc>
              <a:spcAft>
                <a:spcPts val="1000"/>
              </a:spcAft>
              <a:defRPr lang="en-US" sz="2000" b="0" i="1" kern="1200" dirty="0">
                <a:solidFill>
                  <a:schemeClr val="bg1"/>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1" name="Espace réservé du texte 5">
            <a:extLst>
              <a:ext uri="{FF2B5EF4-FFF2-40B4-BE49-F238E27FC236}">
                <a16:creationId xmlns:a16="http://schemas.microsoft.com/office/drawing/2014/main" id="{15901EB8-C7E1-46A6-AC78-F1FF1773D431}"/>
              </a:ext>
            </a:extLst>
          </p:cNvPr>
          <p:cNvSpPr>
            <a:spLocks noGrp="1"/>
          </p:cNvSpPr>
          <p:nvPr>
            <p:ph type="body" sz="quarter" idx="24"/>
          </p:nvPr>
        </p:nvSpPr>
        <p:spPr>
          <a:xfrm>
            <a:off x="339360" y="3240373"/>
            <a:ext cx="3712306" cy="577995"/>
          </a:xfrm>
        </p:spPr>
        <p:txBody>
          <a:bodyPr anchor="t">
            <a:noAutofit/>
          </a:bodyPr>
          <a:lstStyle>
            <a:lvl1pPr algn="ctr">
              <a:lnSpc>
                <a:spcPct val="96000"/>
              </a:lnSpc>
              <a:spcAft>
                <a:spcPts val="1000"/>
              </a:spcAft>
              <a:defRPr lang="en-US" sz="1400" b="0" i="0" kern="1200" dirty="0">
                <a:solidFill>
                  <a:schemeClr val="bg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 name="Date Placeholder 4">
            <a:extLst>
              <a:ext uri="{FF2B5EF4-FFF2-40B4-BE49-F238E27FC236}">
                <a16:creationId xmlns:a16="http://schemas.microsoft.com/office/drawing/2014/main" id="{981B6954-10DD-C080-50A8-AABEF6F1AE13}"/>
              </a:ext>
            </a:extLst>
          </p:cNvPr>
          <p:cNvSpPr>
            <a:spLocks noGrp="1"/>
          </p:cNvSpPr>
          <p:nvPr>
            <p:ph type="dt" sz="half" idx="25"/>
          </p:nvPr>
        </p:nvSpPr>
        <p:spPr>
          <a:xfrm>
            <a:off x="1382021" y="4827335"/>
            <a:ext cx="1626918" cy="166629"/>
          </a:xfrm>
        </p:spPr>
        <p:txBody>
          <a:bodyPr/>
          <a:lstStyle>
            <a:lvl1pPr algn="ctr">
              <a:defRPr>
                <a:solidFill>
                  <a:schemeClr val="bg1"/>
                </a:solidFill>
              </a:defRPr>
            </a:lvl1pPr>
          </a:lstStyle>
          <a:p>
            <a:fld id="{216E8A66-8C41-4F17-8DE2-1EF2CFC8068E}" type="datetime1">
              <a:rPr lang="en-US" smtClean="0"/>
              <a:t>3/26/2024</a:t>
            </a:fld>
            <a:endParaRPr lang="en-US"/>
          </a:p>
        </p:txBody>
      </p:sp>
      <p:cxnSp>
        <p:nvCxnSpPr>
          <p:cNvPr id="3" name="Straight Arrow Connector 2">
            <a:extLst>
              <a:ext uri="{FF2B5EF4-FFF2-40B4-BE49-F238E27FC236}">
                <a16:creationId xmlns:a16="http://schemas.microsoft.com/office/drawing/2014/main" id="{2C443D67-1715-C095-BE96-5A025219B90B}"/>
              </a:ext>
            </a:extLst>
          </p:cNvPr>
          <p:cNvCxnSpPr>
            <a:cxnSpLocks/>
          </p:cNvCxnSpPr>
          <p:nvPr userDrawn="1"/>
        </p:nvCxnSpPr>
        <p:spPr>
          <a:xfrm flipH="1">
            <a:off x="9270962" y="160020"/>
            <a:ext cx="476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4EA7BB8-4C43-BEDC-1908-0CFC586C1B65}"/>
              </a:ext>
            </a:extLst>
          </p:cNvPr>
          <p:cNvSpPr txBox="1"/>
          <p:nvPr userDrawn="1"/>
        </p:nvSpPr>
        <p:spPr>
          <a:xfrm>
            <a:off x="9992750"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pic>
        <p:nvPicPr>
          <p:cNvPr id="6" name="Picture 5">
            <a:extLst>
              <a:ext uri="{FF2B5EF4-FFF2-40B4-BE49-F238E27FC236}">
                <a16:creationId xmlns:a16="http://schemas.microsoft.com/office/drawing/2014/main" id="{02B4307D-A0A1-4B8C-4F39-1747A1E439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60204" y="2514968"/>
            <a:ext cx="307086" cy="622046"/>
          </a:xfrm>
          <a:prstGeom prst="rect">
            <a:avLst/>
          </a:prstGeom>
        </p:spPr>
      </p:pic>
      <p:cxnSp>
        <p:nvCxnSpPr>
          <p:cNvPr id="7" name="Straight Arrow Connector 6">
            <a:extLst>
              <a:ext uri="{FF2B5EF4-FFF2-40B4-BE49-F238E27FC236}">
                <a16:creationId xmlns:a16="http://schemas.microsoft.com/office/drawing/2014/main" id="{AFEEB7DE-5E80-EA64-DAB3-808358BB8C47}"/>
              </a:ext>
            </a:extLst>
          </p:cNvPr>
          <p:cNvCxnSpPr>
            <a:cxnSpLocks/>
          </p:cNvCxnSpPr>
          <p:nvPr userDrawn="1"/>
        </p:nvCxnSpPr>
        <p:spPr>
          <a:xfrm flipV="1">
            <a:off x="2243440" y="5236845"/>
            <a:ext cx="0" cy="32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8276F84-EBA4-B47F-1457-0601FBFEDDF9}"/>
              </a:ext>
            </a:extLst>
          </p:cNvPr>
          <p:cNvSpPr txBox="1"/>
          <p:nvPr userDrawn="1"/>
        </p:nvSpPr>
        <p:spPr>
          <a:xfrm>
            <a:off x="2390568" y="5618210"/>
            <a:ext cx="5802084" cy="769441"/>
          </a:xfrm>
          <a:prstGeom prst="rect">
            <a:avLst/>
          </a:prstGeom>
          <a:solidFill>
            <a:srgbClr val="F4F2F6"/>
          </a:solidFill>
        </p:spPr>
        <p:txBody>
          <a:bodyPr wrap="square" rtlCol="0">
            <a:spAutoFit/>
          </a:bodyPr>
          <a:lstStyle/>
          <a:p>
            <a:r>
              <a:rPr lang="en-US" sz="1100" b="1" dirty="0"/>
              <a:t>How to change date format:</a:t>
            </a:r>
          </a:p>
          <a:p>
            <a:pPr marL="285750" indent="-285750">
              <a:buFontTx/>
              <a:buChar char="-"/>
            </a:pPr>
            <a:r>
              <a:rPr lang="en-US" sz="1100" dirty="0"/>
              <a:t>Go to the “Insert” tab in the top ribbon</a:t>
            </a:r>
          </a:p>
          <a:p>
            <a:pPr marL="285750" indent="-285750">
              <a:buFontTx/>
              <a:buChar char="-"/>
            </a:pPr>
            <a:r>
              <a:rPr lang="en-US" sz="1100" dirty="0"/>
              <a:t>Click on “Header &amp; Footer”</a:t>
            </a:r>
          </a:p>
          <a:p>
            <a:pPr marL="285750" indent="-285750">
              <a:buFontTx/>
              <a:buChar char="-"/>
            </a:pPr>
            <a:r>
              <a:rPr lang="en-US" sz="1100" dirty="0"/>
              <a:t>Choose the desired date format from the dropdown and save your changes</a:t>
            </a:r>
          </a:p>
        </p:txBody>
      </p:sp>
      <p:pic>
        <p:nvPicPr>
          <p:cNvPr id="9" name="Picture 8" descr="A picture containing text, design&#10;&#10;Description automatically generated">
            <a:extLst>
              <a:ext uri="{FF2B5EF4-FFF2-40B4-BE49-F238E27FC236}">
                <a16:creationId xmlns:a16="http://schemas.microsoft.com/office/drawing/2014/main" id="{86FB7A8E-5BFC-1992-D2DA-8065503D97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6503" y="5631571"/>
            <a:ext cx="522697" cy="733227"/>
          </a:xfrm>
          <a:prstGeom prst="rect">
            <a:avLst/>
          </a:prstGeom>
        </p:spPr>
      </p:pic>
      <p:sp>
        <p:nvSpPr>
          <p:cNvPr id="23" name="Footer Placeholder 6">
            <a:extLst>
              <a:ext uri="{FF2B5EF4-FFF2-40B4-BE49-F238E27FC236}">
                <a16:creationId xmlns:a16="http://schemas.microsoft.com/office/drawing/2014/main" id="{ED7C4285-FEE4-2AD5-2C58-E9D538D87E62}"/>
              </a:ext>
            </a:extLst>
          </p:cNvPr>
          <p:cNvSpPr>
            <a:spLocks noGrp="1"/>
          </p:cNvSpPr>
          <p:nvPr>
            <p:ph type="ftr" sz="quarter" idx="11"/>
          </p:nvPr>
        </p:nvSpPr>
        <p:spPr>
          <a:xfrm>
            <a:off x="1671799" y="6542500"/>
            <a:ext cx="4480560" cy="166630"/>
          </a:xfrm>
        </p:spPr>
        <p:txBody>
          <a:bodyPr/>
          <a:lstStyle/>
          <a:p>
            <a:endParaRPr lang="en-US" dirty="0"/>
          </a:p>
        </p:txBody>
      </p:sp>
      <p:sp>
        <p:nvSpPr>
          <p:cNvPr id="24" name="Slide Number Placeholder 7">
            <a:extLst>
              <a:ext uri="{FF2B5EF4-FFF2-40B4-BE49-F238E27FC236}">
                <a16:creationId xmlns:a16="http://schemas.microsoft.com/office/drawing/2014/main" id="{C5E17506-29AB-2088-773F-08CC97032AD3}"/>
              </a:ext>
            </a:extLst>
          </p:cNvPr>
          <p:cNvSpPr>
            <a:spLocks noGrp="1"/>
          </p:cNvSpPr>
          <p:nvPr>
            <p:ph type="sldNum" sz="quarter" idx="12"/>
          </p:nvPr>
        </p:nvSpPr>
        <p:spPr>
          <a:xfrm>
            <a:off x="8336226" y="6542500"/>
            <a:ext cx="476250" cy="205743"/>
          </a:xfrm>
        </p:spPr>
        <p:txBody>
          <a:bodyPr/>
          <a:lstStyle/>
          <a:p>
            <a:fld id="{6B54B0F7-55DD-40D6-B7F4-70B586885C0B}" type="slidenum">
              <a:rPr lang="en-US" smtClean="0"/>
              <a:pPr/>
              <a:t>‹#›</a:t>
            </a:fld>
            <a:endParaRPr lang="en-US" dirty="0"/>
          </a:p>
        </p:txBody>
      </p:sp>
      <p:sp>
        <p:nvSpPr>
          <p:cNvPr id="25" name="Title 24">
            <a:extLst>
              <a:ext uri="{FF2B5EF4-FFF2-40B4-BE49-F238E27FC236}">
                <a16:creationId xmlns:a16="http://schemas.microsoft.com/office/drawing/2014/main" id="{CF2AC60D-D1E5-9518-A313-FA73555E27A7}"/>
              </a:ext>
            </a:extLst>
          </p:cNvPr>
          <p:cNvSpPr>
            <a:spLocks noGrp="1"/>
          </p:cNvSpPr>
          <p:nvPr>
            <p:ph type="title"/>
          </p:nvPr>
        </p:nvSpPr>
        <p:spPr>
          <a:xfrm>
            <a:off x="331200" y="1483365"/>
            <a:ext cx="3712306" cy="1180404"/>
          </a:xfrm>
        </p:spPr>
        <p:txBody>
          <a:bodyPr anchor="b"/>
          <a:lstStyle>
            <a:lvl1pPr algn="ctr">
              <a:defRPr sz="3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23761598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hapter (Light) Option 2">
    <p:bg>
      <p:bgPr>
        <a:solidFill>
          <a:schemeClr val="bg1"/>
        </a:solidFill>
        <a:effectLst/>
      </p:bgPr>
    </p:bg>
    <p:spTree>
      <p:nvGrpSpPr>
        <p:cNvPr id="1" name=""/>
        <p:cNvGrpSpPr/>
        <p:nvPr/>
      </p:nvGrpSpPr>
      <p:grpSpPr>
        <a:xfrm>
          <a:off x="0" y="0"/>
          <a:ext cx="0" cy="0"/>
          <a:chOff x="0" y="0"/>
          <a:chExt cx="0" cy="0"/>
        </a:xfrm>
      </p:grpSpPr>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tx1"/>
                </a:solidFill>
              </a:defRPr>
            </a:lvl1pPr>
          </a:lstStyle>
          <a:p>
            <a:pPr lvl="0">
              <a:lnSpc>
                <a:spcPct val="90000"/>
              </a:lnSpc>
            </a:pPr>
            <a:r>
              <a:rPr lang="en-US" noProof="0" dirty="0"/>
              <a:t>00</a:t>
            </a:r>
          </a:p>
        </p:txBody>
      </p:sp>
      <p:sp>
        <p:nvSpPr>
          <p:cNvPr id="5" name="Title 1">
            <a:extLst>
              <a:ext uri="{FF2B5EF4-FFF2-40B4-BE49-F238E27FC236}">
                <a16:creationId xmlns:a16="http://schemas.microsoft.com/office/drawing/2014/main" id="{04E3F650-6239-A42B-C79F-E49EEAD1E27B}"/>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tx1"/>
                </a:solidFill>
                <a:effectLst/>
              </a:defRPr>
            </a:lvl1pPr>
          </a:lstStyle>
          <a:p>
            <a:pPr lvl="0"/>
            <a:r>
              <a:rPr lang="fr-FR" noProof="0" dirty="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pic>
        <p:nvPicPr>
          <p:cNvPr id="8" name="Graphique 4">
            <a:extLst>
              <a:ext uri="{FF2B5EF4-FFF2-40B4-BE49-F238E27FC236}">
                <a16:creationId xmlns:a16="http://schemas.microsoft.com/office/drawing/2014/main" id="{8304C7AB-4C03-445E-AB02-65073611661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2009" y="723299"/>
            <a:ext cx="953453" cy="942975"/>
          </a:xfrm>
          <a:prstGeom prst="rect">
            <a:avLst/>
          </a:prstGeom>
        </p:spPr>
      </p:pic>
      <p:sp>
        <p:nvSpPr>
          <p:cNvPr id="2" name="Slide Number Placeholder 1">
            <a:extLst>
              <a:ext uri="{FF2B5EF4-FFF2-40B4-BE49-F238E27FC236}">
                <a16:creationId xmlns:a16="http://schemas.microsoft.com/office/drawing/2014/main" id="{CFD3E563-6E06-5AF9-17E6-8DB593608E69}"/>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3" name="Date Placeholder 1">
            <a:extLst>
              <a:ext uri="{FF2B5EF4-FFF2-40B4-BE49-F238E27FC236}">
                <a16:creationId xmlns:a16="http://schemas.microsoft.com/office/drawing/2014/main" id="{F262CCE7-0CA3-F262-EADD-EBDEDA3E4341}"/>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C097B38B-0725-400F-9469-66AD57B2B087}" type="datetime1">
              <a:rPr lang="en-US" smtClean="0"/>
              <a:t>3/26/2024</a:t>
            </a:fld>
            <a:endParaRPr lang="en-US"/>
          </a:p>
        </p:txBody>
      </p:sp>
      <p:sp>
        <p:nvSpPr>
          <p:cNvPr id="4" name="Footer Placeholder 1">
            <a:extLst>
              <a:ext uri="{FF2B5EF4-FFF2-40B4-BE49-F238E27FC236}">
                <a16:creationId xmlns:a16="http://schemas.microsoft.com/office/drawing/2014/main" id="{EC2A6F95-2146-EF78-061A-1077857D453C}"/>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4272005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Chapter (Light) Option 3">
    <p:bg>
      <p:bgPr>
        <a:solidFill>
          <a:schemeClr val="bg1"/>
        </a:solidFill>
        <a:effectLst/>
      </p:bgPr>
    </p:bg>
    <p:spTree>
      <p:nvGrpSpPr>
        <p:cNvPr id="1" name=""/>
        <p:cNvGrpSpPr/>
        <p:nvPr/>
      </p:nvGrpSpPr>
      <p:grpSpPr>
        <a:xfrm>
          <a:off x="0" y="0"/>
          <a:ext cx="0" cy="0"/>
          <a:chOff x="0" y="0"/>
          <a:chExt cx="0" cy="0"/>
        </a:xfrm>
      </p:grpSpPr>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tx1"/>
                </a:solidFill>
              </a:defRPr>
            </a:lvl1pPr>
          </a:lstStyle>
          <a:p>
            <a:pPr lvl="0">
              <a:lnSpc>
                <a:spcPct val="90000"/>
              </a:lnSpc>
            </a:pPr>
            <a:r>
              <a:rPr lang="en-US" noProof="0" dirty="0"/>
              <a:t>00</a:t>
            </a:r>
          </a:p>
        </p:txBody>
      </p:sp>
      <p:sp>
        <p:nvSpPr>
          <p:cNvPr id="5" name="Title 1">
            <a:extLst>
              <a:ext uri="{FF2B5EF4-FFF2-40B4-BE49-F238E27FC236}">
                <a16:creationId xmlns:a16="http://schemas.microsoft.com/office/drawing/2014/main" id="{E5D5850D-1FF0-9DC3-CF22-25EA9ACB56FC}"/>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tx1"/>
                </a:solidFill>
                <a:effectLst/>
              </a:defRPr>
            </a:lvl1pPr>
          </a:lstStyle>
          <a:p>
            <a:pPr lvl="0"/>
            <a:r>
              <a:rPr lang="fr-FR" noProof="0" dirty="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pic>
        <p:nvPicPr>
          <p:cNvPr id="8" name="Graphique 4">
            <a:extLst>
              <a:ext uri="{FF2B5EF4-FFF2-40B4-BE49-F238E27FC236}">
                <a16:creationId xmlns:a16="http://schemas.microsoft.com/office/drawing/2014/main" id="{47A4CFED-9962-48A7-8ED7-BCB4523B3A3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2455" y="3768442"/>
            <a:ext cx="953453" cy="942975"/>
          </a:xfrm>
          <a:prstGeom prst="rect">
            <a:avLst/>
          </a:prstGeom>
        </p:spPr>
      </p:pic>
      <p:sp>
        <p:nvSpPr>
          <p:cNvPr id="2" name="Slide Number Placeholder 1">
            <a:extLst>
              <a:ext uri="{FF2B5EF4-FFF2-40B4-BE49-F238E27FC236}">
                <a16:creationId xmlns:a16="http://schemas.microsoft.com/office/drawing/2014/main" id="{1554A62F-6127-307A-A89E-7AFA66C48EE2}"/>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3" name="Date Placeholder 1">
            <a:extLst>
              <a:ext uri="{FF2B5EF4-FFF2-40B4-BE49-F238E27FC236}">
                <a16:creationId xmlns:a16="http://schemas.microsoft.com/office/drawing/2014/main" id="{CA50C571-09E6-0101-675E-ACBABB241463}"/>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92A299B2-0419-4216-A6D0-F9374F565E6A}" type="datetime1">
              <a:rPr lang="en-US" smtClean="0"/>
              <a:t>3/26/2024</a:t>
            </a:fld>
            <a:endParaRPr lang="en-US"/>
          </a:p>
        </p:txBody>
      </p:sp>
      <p:sp>
        <p:nvSpPr>
          <p:cNvPr id="4" name="Footer Placeholder 1">
            <a:extLst>
              <a:ext uri="{FF2B5EF4-FFF2-40B4-BE49-F238E27FC236}">
                <a16:creationId xmlns:a16="http://schemas.microsoft.com/office/drawing/2014/main" id="{8E9B8D95-154A-6365-D88D-CD1FF01E0F8B}"/>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3049815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Chapter (Dark) Option 2">
    <p:bg>
      <p:bgPr>
        <a:solidFill>
          <a:srgbClr val="1E034A"/>
        </a:solidFill>
        <a:effectLst/>
      </p:bgPr>
    </p:bg>
    <p:spTree>
      <p:nvGrpSpPr>
        <p:cNvPr id="1" name=""/>
        <p:cNvGrpSpPr/>
        <p:nvPr/>
      </p:nvGrpSpPr>
      <p:grpSpPr>
        <a:xfrm>
          <a:off x="0" y="0"/>
          <a:ext cx="0" cy="0"/>
          <a:chOff x="0" y="0"/>
          <a:chExt cx="0" cy="0"/>
        </a:xfrm>
      </p:grpSpPr>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dirty="0"/>
              <a:t>00</a:t>
            </a:r>
          </a:p>
        </p:txBody>
      </p:sp>
      <p:sp>
        <p:nvSpPr>
          <p:cNvPr id="5" name="Title 1">
            <a:extLst>
              <a:ext uri="{FF2B5EF4-FFF2-40B4-BE49-F238E27FC236}">
                <a16:creationId xmlns:a16="http://schemas.microsoft.com/office/drawing/2014/main" id="{84D739C6-D8DF-3DF8-6359-EB53B82E5C66}"/>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bg1"/>
                </a:solidFill>
                <a:effectLst/>
              </a:defRPr>
            </a:lvl1pPr>
          </a:lstStyle>
          <a:p>
            <a:pPr lvl="0"/>
            <a:r>
              <a:rPr lang="fr-FR" noProof="0" dirty="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pic>
        <p:nvPicPr>
          <p:cNvPr id="8" name="Graphique 4">
            <a:extLst>
              <a:ext uri="{FF2B5EF4-FFF2-40B4-BE49-F238E27FC236}">
                <a16:creationId xmlns:a16="http://schemas.microsoft.com/office/drawing/2014/main" id="{8304C7AB-4C03-445E-AB02-65073611661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62009" y="723299"/>
            <a:ext cx="953453" cy="942975"/>
          </a:xfrm>
          <a:prstGeom prst="rect">
            <a:avLst/>
          </a:prstGeom>
        </p:spPr>
      </p:pic>
      <p:sp>
        <p:nvSpPr>
          <p:cNvPr id="2" name="Slide Number Placeholder 1">
            <a:extLst>
              <a:ext uri="{FF2B5EF4-FFF2-40B4-BE49-F238E27FC236}">
                <a16:creationId xmlns:a16="http://schemas.microsoft.com/office/drawing/2014/main" id="{B907A8F1-DE0E-9E3F-1843-705FEF099D90}"/>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3" name="Date Placeholder 1">
            <a:extLst>
              <a:ext uri="{FF2B5EF4-FFF2-40B4-BE49-F238E27FC236}">
                <a16:creationId xmlns:a16="http://schemas.microsoft.com/office/drawing/2014/main" id="{BB0201A1-0CEE-7AA0-3464-36DD9DE5C18F}"/>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6C61A948-5F7C-4A68-9639-1CCD12AF0101}" type="datetime1">
              <a:rPr lang="en-US" smtClean="0"/>
              <a:t>3/26/2024</a:t>
            </a:fld>
            <a:endParaRPr lang="en-US"/>
          </a:p>
        </p:txBody>
      </p:sp>
      <p:sp>
        <p:nvSpPr>
          <p:cNvPr id="4" name="Footer Placeholder 1">
            <a:extLst>
              <a:ext uri="{FF2B5EF4-FFF2-40B4-BE49-F238E27FC236}">
                <a16:creationId xmlns:a16="http://schemas.microsoft.com/office/drawing/2014/main" id="{9A7B3ED3-F796-2DAC-5DFB-43402301E32B}"/>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1445755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Chapter (Dark) Option 3">
    <p:bg>
      <p:bgPr>
        <a:solidFill>
          <a:srgbClr val="1E034A"/>
        </a:solidFill>
        <a:effectLst/>
      </p:bgPr>
    </p:bg>
    <p:spTree>
      <p:nvGrpSpPr>
        <p:cNvPr id="1" name=""/>
        <p:cNvGrpSpPr/>
        <p:nvPr/>
      </p:nvGrpSpPr>
      <p:grpSpPr>
        <a:xfrm>
          <a:off x="0" y="0"/>
          <a:ext cx="0" cy="0"/>
          <a:chOff x="0" y="0"/>
          <a:chExt cx="0" cy="0"/>
        </a:xfrm>
      </p:grpSpPr>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dirty="0"/>
              <a:t>00</a:t>
            </a:r>
          </a:p>
        </p:txBody>
      </p:sp>
      <p:sp>
        <p:nvSpPr>
          <p:cNvPr id="5" name="Title 1">
            <a:extLst>
              <a:ext uri="{FF2B5EF4-FFF2-40B4-BE49-F238E27FC236}">
                <a16:creationId xmlns:a16="http://schemas.microsoft.com/office/drawing/2014/main" id="{2529DEFC-9F18-A2B2-03E9-E4EABA741C11}"/>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bg1"/>
                </a:solidFill>
                <a:effectLst/>
              </a:defRPr>
            </a:lvl1pPr>
          </a:lstStyle>
          <a:p>
            <a:pPr lvl="0"/>
            <a:r>
              <a:rPr lang="fr-FR" noProof="0" dirty="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pic>
        <p:nvPicPr>
          <p:cNvPr id="8" name="Graphique 4">
            <a:extLst>
              <a:ext uri="{FF2B5EF4-FFF2-40B4-BE49-F238E27FC236}">
                <a16:creationId xmlns:a16="http://schemas.microsoft.com/office/drawing/2014/main" id="{47A4CFED-9962-48A7-8ED7-BCB4523B3A3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2455" y="3768442"/>
            <a:ext cx="953453" cy="942975"/>
          </a:xfrm>
          <a:prstGeom prst="rect">
            <a:avLst/>
          </a:prstGeom>
        </p:spPr>
      </p:pic>
      <p:sp>
        <p:nvSpPr>
          <p:cNvPr id="2" name="Slide Number Placeholder 1">
            <a:extLst>
              <a:ext uri="{FF2B5EF4-FFF2-40B4-BE49-F238E27FC236}">
                <a16:creationId xmlns:a16="http://schemas.microsoft.com/office/drawing/2014/main" id="{CD51FBA3-331A-CC1E-824F-AC53592A929D}"/>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3" name="Date Placeholder 1">
            <a:extLst>
              <a:ext uri="{FF2B5EF4-FFF2-40B4-BE49-F238E27FC236}">
                <a16:creationId xmlns:a16="http://schemas.microsoft.com/office/drawing/2014/main" id="{3A53FF75-FE0B-A7F2-59ED-79541AE61EA2}"/>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21DF9DA9-2A16-47F2-8DB8-7B4AFB71833B}" type="datetime1">
              <a:rPr lang="en-US" smtClean="0"/>
              <a:t>3/26/2024</a:t>
            </a:fld>
            <a:endParaRPr lang="en-US"/>
          </a:p>
        </p:txBody>
      </p:sp>
      <p:sp>
        <p:nvSpPr>
          <p:cNvPr id="4" name="Footer Placeholder 1">
            <a:extLst>
              <a:ext uri="{FF2B5EF4-FFF2-40B4-BE49-F238E27FC236}">
                <a16:creationId xmlns:a16="http://schemas.microsoft.com/office/drawing/2014/main" id="{FFBAE15C-4D80-C16D-8485-1C11ED164682}"/>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spTree>
    <p:extLst>
      <p:ext uri="{BB962C8B-B14F-4D97-AF65-F5344CB8AC3E}">
        <p14:creationId xmlns:p14="http://schemas.microsoft.com/office/powerpoint/2010/main" val="147003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4174-1212-A5FD-D6D7-7B66CE6E137F}"/>
              </a:ext>
            </a:extLst>
          </p:cNvPr>
          <p:cNvSpPr>
            <a:spLocks noGrp="1"/>
          </p:cNvSpPr>
          <p:nvPr>
            <p:ph type="title"/>
          </p:nvPr>
        </p:nvSpPr>
        <p:spPr>
          <a:xfrm>
            <a:off x="5087572" y="1442763"/>
            <a:ext cx="3712306" cy="1263859"/>
          </a:xfrm>
        </p:spPr>
        <p:txBody>
          <a:bodyPr anchor="b"/>
          <a:lstStyle>
            <a:lvl1pPr algn="ctr">
              <a:defRPr sz="3000">
                <a:solidFill>
                  <a:schemeClr val="bg1"/>
                </a:solidFill>
              </a:defRPr>
            </a:lvl1pPr>
          </a:lstStyle>
          <a:p>
            <a:r>
              <a:rPr lang="en-US"/>
              <a:t>Click to edit Master title style</a:t>
            </a:r>
          </a:p>
        </p:txBody>
      </p:sp>
      <p:sp>
        <p:nvSpPr>
          <p:cNvPr id="22" name="Text Placeholder 1">
            <a:extLst>
              <a:ext uri="{FF2B5EF4-FFF2-40B4-BE49-F238E27FC236}">
                <a16:creationId xmlns:a16="http://schemas.microsoft.com/office/drawing/2014/main" id="{C4763866-3F61-4A13-9CE8-9A542B41F4FC}"/>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3" name="Text Placeholder 2">
            <a:extLst>
              <a:ext uri="{FF2B5EF4-FFF2-40B4-BE49-F238E27FC236}">
                <a16:creationId xmlns:a16="http://schemas.microsoft.com/office/drawing/2014/main" id="{7A2D6EFB-94B5-487C-A9CF-03E9B187D679}"/>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4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5" name="Date Placeholder 1">
            <a:extLst>
              <a:ext uri="{FF2B5EF4-FFF2-40B4-BE49-F238E27FC236}">
                <a16:creationId xmlns:a16="http://schemas.microsoft.com/office/drawing/2014/main" id="{EEE24E6D-4EF1-5A88-14F5-A64B56EAFFD0}"/>
              </a:ext>
            </a:extLst>
          </p:cNvPr>
          <p:cNvSpPr>
            <a:spLocks noGrp="1"/>
          </p:cNvSpPr>
          <p:nvPr>
            <p:ph type="dt" sz="half" idx="24"/>
          </p:nvPr>
        </p:nvSpPr>
        <p:spPr>
          <a:xfrm>
            <a:off x="6135974" y="4827335"/>
            <a:ext cx="1626918" cy="166629"/>
          </a:xfrm>
        </p:spPr>
        <p:txBody>
          <a:bodyPr/>
          <a:lstStyle>
            <a:lvl1pPr algn="ctr">
              <a:defRPr>
                <a:solidFill>
                  <a:schemeClr val="bg1"/>
                </a:solidFill>
              </a:defRPr>
            </a:lvl1pPr>
          </a:lstStyle>
          <a:p>
            <a:fld id="{D11E6D14-D4FE-4252-BA1D-C1DEACF7392C}" type="datetime1">
              <a:rPr lang="en-US" smtClean="0"/>
              <a:t>3/26/2024</a:t>
            </a:fld>
            <a:endParaRPr lang="en-US"/>
          </a:p>
        </p:txBody>
      </p:sp>
      <p:pic>
        <p:nvPicPr>
          <p:cNvPr id="8" name="Picture 7">
            <a:extLst>
              <a:ext uri="{FF2B5EF4-FFF2-40B4-BE49-F238E27FC236}">
                <a16:creationId xmlns:a16="http://schemas.microsoft.com/office/drawing/2014/main" id="{026984F9-B184-339C-6165-DF2D8F7B15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169241" y="2514968"/>
            <a:ext cx="307086" cy="622046"/>
          </a:xfrm>
          <a:prstGeom prst="rect">
            <a:avLst/>
          </a:prstGeom>
        </p:spPr>
      </p:pic>
      <p:sp>
        <p:nvSpPr>
          <p:cNvPr id="16" name="Espace réservé du graphique SmartArt 18">
            <a:extLst>
              <a:ext uri="{FF2B5EF4-FFF2-40B4-BE49-F238E27FC236}">
                <a16:creationId xmlns:a16="http://schemas.microsoft.com/office/drawing/2014/main" id="{E04644FF-725F-4770-81BC-F016774228AE}"/>
              </a:ext>
              <a:ext uri="{C183D7F6-B498-43B3-948B-1728B52AA6E4}">
                <adec:decorative xmlns:adec="http://schemas.microsoft.com/office/drawing/2017/decorative" val="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37" name="Picture Placeholder 1">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9">
            <a:extLst>
              <a:ext uri="{FF2B5EF4-FFF2-40B4-BE49-F238E27FC236}">
                <a16:creationId xmlns:a16="http://schemas.microsoft.com/office/drawing/2014/main" id="{540F3744-EAB0-48D1-B7AE-720C8628C071}"/>
              </a:ext>
              <a:ext uri="{C183D7F6-B498-43B3-948B-1728B52AA6E4}">
                <adec:decorative xmlns:adec="http://schemas.microsoft.com/office/drawing/2017/decorative" val="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cxnSp>
        <p:nvCxnSpPr>
          <p:cNvPr id="6" name="Straight Arrow Connector 1">
            <a:extLst>
              <a:ext uri="{FF2B5EF4-FFF2-40B4-BE49-F238E27FC236}">
                <a16:creationId xmlns:a16="http://schemas.microsoft.com/office/drawing/2014/main" id="{99D8AD53-2E55-0829-7091-418B802B405B}"/>
              </a:ext>
            </a:extLst>
          </p:cNvPr>
          <p:cNvCxnSpPr>
            <a:cxnSpLocks/>
          </p:cNvCxnSpPr>
          <p:nvPr userDrawn="1"/>
        </p:nvCxnSpPr>
        <p:spPr>
          <a:xfrm>
            <a:off x="-556260" y="160020"/>
            <a:ext cx="499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5">
            <a:extLst>
              <a:ext uri="{FF2B5EF4-FFF2-40B4-BE49-F238E27FC236}">
                <a16:creationId xmlns:a16="http://schemas.microsoft.com/office/drawing/2014/main" id="{628EDFD9-5DD7-F7AA-09B4-BE8D34F712A6}"/>
              </a:ext>
            </a:extLst>
          </p:cNvPr>
          <p:cNvSpPr txBox="1"/>
          <p:nvPr userDrawn="1"/>
        </p:nvSpPr>
        <p:spPr>
          <a:xfrm>
            <a:off x="-2436695" y="45636"/>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grpSp>
        <p:nvGrpSpPr>
          <p:cNvPr id="13" name="Logo">
            <a:extLst>
              <a:ext uri="{FF2B5EF4-FFF2-40B4-BE49-F238E27FC236}">
                <a16:creationId xmlns:a16="http://schemas.microsoft.com/office/drawing/2014/main" id="{9EDD880A-DFFE-4F0B-ACE0-49E81EAC5C57}"/>
              </a:ext>
            </a:extLst>
          </p:cNvPr>
          <p:cNvGrpSpPr>
            <a:grpSpLocks noChangeAspect="1"/>
          </p:cNvGrpSpPr>
          <p:nvPr userDrawn="1"/>
        </p:nvGrpSpPr>
        <p:grpSpPr>
          <a:xfrm>
            <a:off x="6518220" y="387185"/>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3" name="Footer Placeholder 6">
            <a:extLst>
              <a:ext uri="{FF2B5EF4-FFF2-40B4-BE49-F238E27FC236}">
                <a16:creationId xmlns:a16="http://schemas.microsoft.com/office/drawing/2014/main" id="{AC2E5082-385C-1F27-CD35-2D68D3BA75CB}"/>
              </a:ext>
            </a:extLst>
          </p:cNvPr>
          <p:cNvSpPr>
            <a:spLocks noGrp="1"/>
          </p:cNvSpPr>
          <p:nvPr>
            <p:ph type="ftr" sz="quarter" idx="11"/>
          </p:nvPr>
        </p:nvSpPr>
        <p:spPr>
          <a:xfrm>
            <a:off x="1671799" y="5400000"/>
            <a:ext cx="4480560" cy="166630"/>
          </a:xfrm>
        </p:spPr>
        <p:txBody>
          <a:bodyPr/>
          <a:lstStyle/>
          <a:p>
            <a:endParaRPr lang="en-US" dirty="0"/>
          </a:p>
        </p:txBody>
      </p:sp>
      <p:sp>
        <p:nvSpPr>
          <p:cNvPr id="4" name="Slide Number Placeholder 7">
            <a:extLst>
              <a:ext uri="{FF2B5EF4-FFF2-40B4-BE49-F238E27FC236}">
                <a16:creationId xmlns:a16="http://schemas.microsoft.com/office/drawing/2014/main" id="{51F689D1-40FA-26C5-AC17-784ADFE50757}"/>
              </a:ext>
            </a:extLst>
          </p:cNvPr>
          <p:cNvSpPr>
            <a:spLocks noGrp="1"/>
          </p:cNvSpPr>
          <p:nvPr>
            <p:ph type="sldNum" sz="quarter" idx="12"/>
          </p:nvPr>
        </p:nvSpPr>
        <p:spPr>
          <a:xfrm>
            <a:off x="8336226" y="5400000"/>
            <a:ext cx="476250" cy="205743"/>
          </a:xfrm>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604490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05.Emphasis2">
    <p:bg>
      <p:bgPr>
        <a:solidFill>
          <a:schemeClr val="bg1"/>
        </a:solid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A4C4742A-B347-FA22-6D17-9041D4DE3B1C}"/>
              </a:ext>
            </a:extLst>
          </p:cNvPr>
          <p:cNvSpPr>
            <a:spLocks noGrp="1"/>
          </p:cNvSpPr>
          <p:nvPr>
            <p:ph type="title"/>
          </p:nvPr>
        </p:nvSpPr>
        <p:spPr>
          <a:xfrm>
            <a:off x="725844" y="1337174"/>
            <a:ext cx="3712306" cy="720000"/>
          </a:xfrm>
          <a:effectLst/>
        </p:spPr>
        <p:txBody>
          <a:bodyPr vert="horz" lIns="0" tIns="0" rIns="0" bIns="0" rtlCol="0" anchor="b">
            <a:noAutofit/>
          </a:bodyPr>
          <a:lstStyle>
            <a:lvl1pPr>
              <a:defRPr lang="en-GB" sz="2200">
                <a:solidFill>
                  <a:schemeClr val="tx1"/>
                </a:solidFill>
                <a:effectLst/>
              </a:defRPr>
            </a:lvl1pPr>
          </a:lstStyle>
          <a:p>
            <a:pPr marL="0" lvl="0" indent="0">
              <a:lnSpc>
                <a:spcPct val="96000"/>
              </a:lnSpc>
              <a:spcBef>
                <a:spcPts val="0"/>
              </a:spcBef>
              <a:spcAft>
                <a:spcPts val="1000"/>
              </a:spcAft>
              <a:buFont typeface="Arial" panose="020B0604020202020204" pitchFamily="34" charset="0"/>
            </a:pPr>
            <a:r>
              <a:rPr lang="en-US"/>
              <a:t>Click to edit Master title style</a:t>
            </a:r>
            <a:endParaRPr lang="en-GB"/>
          </a:p>
        </p:txBody>
      </p:sp>
      <p:sp>
        <p:nvSpPr>
          <p:cNvPr id="13" name="Espace réservé du texte 5">
            <a:extLst>
              <a:ext uri="{FF2B5EF4-FFF2-40B4-BE49-F238E27FC236}">
                <a16:creationId xmlns:a16="http://schemas.microsoft.com/office/drawing/2014/main" id="{E3B24775-398E-4087-B482-695BFCE86D6A}"/>
              </a:ext>
            </a:extLst>
          </p:cNvPr>
          <p:cNvSpPr>
            <a:spLocks noGrp="1"/>
          </p:cNvSpPr>
          <p:nvPr>
            <p:ph type="body" sz="quarter" idx="25"/>
          </p:nvPr>
        </p:nvSpPr>
        <p:spPr>
          <a:xfrm>
            <a:off x="725844" y="2148567"/>
            <a:ext cx="3712306" cy="1049438"/>
          </a:xfrm>
          <a:effectLst/>
        </p:spPr>
        <p:txBody>
          <a:bodyPr anchor="t">
            <a:noAutofit/>
          </a:bodyPr>
          <a:lstStyle>
            <a:lvl1pPr algn="l">
              <a:lnSpc>
                <a:spcPct val="96000"/>
              </a:lnSpc>
              <a:spcAft>
                <a:spcPts val="1000"/>
              </a:spcAft>
              <a:defRPr lang="fr-FR" sz="3600" b="0" i="1" kern="1200" dirty="0" err="1" smtClean="0">
                <a:solidFill>
                  <a:schemeClr val="tx1"/>
                </a:solidFill>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en-US" noProof="0"/>
              <a:t>Click to edit Master text styles</a:t>
            </a:r>
          </a:p>
        </p:txBody>
      </p:sp>
      <p:sp>
        <p:nvSpPr>
          <p:cNvPr id="14" name="Espace réservé du texte 5">
            <a:extLst>
              <a:ext uri="{FF2B5EF4-FFF2-40B4-BE49-F238E27FC236}">
                <a16:creationId xmlns:a16="http://schemas.microsoft.com/office/drawing/2014/main" id="{FF72D6EB-2072-48CF-8149-C11572AF31C2}"/>
              </a:ext>
            </a:extLst>
          </p:cNvPr>
          <p:cNvSpPr>
            <a:spLocks noGrp="1"/>
          </p:cNvSpPr>
          <p:nvPr>
            <p:ph type="body" sz="quarter" idx="26"/>
          </p:nvPr>
        </p:nvSpPr>
        <p:spPr>
          <a:xfrm>
            <a:off x="725844" y="3296919"/>
            <a:ext cx="3712306" cy="532899"/>
          </a:xfrm>
          <a:effectLst/>
        </p:spPr>
        <p:txBody>
          <a:bodyPr anchor="t">
            <a:noAutofit/>
          </a:bodyPr>
          <a:lstStyle>
            <a:lvl1pPr algn="l">
              <a:lnSpc>
                <a:spcPct val="96000"/>
              </a:lnSpc>
              <a:spcAft>
                <a:spcPts val="1000"/>
              </a:spcAft>
              <a:defRPr lang="fr-FR" sz="1400" b="0" i="0" kern="1200" dirty="0" err="1" smtClean="0">
                <a:solidFill>
                  <a:schemeClr val="tx1"/>
                </a:solidFill>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en-US" noProof="0"/>
              <a:t>Click to edit Master text styles</a:t>
            </a:r>
          </a:p>
        </p:txBody>
      </p:sp>
      <p:sp>
        <p:nvSpPr>
          <p:cNvPr id="12" name="Espace réservé pour une image  10">
            <a:extLst>
              <a:ext uri="{FF2B5EF4-FFF2-40B4-BE49-F238E27FC236}">
                <a16:creationId xmlns:a16="http://schemas.microsoft.com/office/drawing/2014/main" id="{391C3F6D-FD25-4FFF-BFC1-39C23CC03E79}"/>
              </a:ext>
            </a:extLst>
          </p:cNvPr>
          <p:cNvSpPr>
            <a:spLocks noGrp="1"/>
          </p:cNvSpPr>
          <p:nvPr>
            <p:ph type="pic" sz="quarter" idx="21"/>
          </p:nvPr>
        </p:nvSpPr>
        <p:spPr>
          <a:xfrm>
            <a:off x="4362864" y="0"/>
            <a:ext cx="4781136" cy="5143500"/>
          </a:xfrm>
          <a:custGeom>
            <a:avLst/>
            <a:gdLst>
              <a:gd name="connsiteX0" fmla="*/ 1107901 w 4781136"/>
              <a:gd name="connsiteY0" fmla="*/ 0 h 5143500"/>
              <a:gd name="connsiteX1" fmla="*/ 4781136 w 4781136"/>
              <a:gd name="connsiteY1" fmla="*/ 0 h 5143500"/>
              <a:gd name="connsiteX2" fmla="*/ 4781136 w 4781136"/>
              <a:gd name="connsiteY2" fmla="*/ 5143500 h 5143500"/>
              <a:gd name="connsiteX3" fmla="*/ 989018 w 4781136"/>
              <a:gd name="connsiteY3" fmla="*/ 5143500 h 5143500"/>
              <a:gd name="connsiteX4" fmla="*/ 919683 w 4781136"/>
              <a:gd name="connsiteY4" fmla="*/ 5081299 h 5143500"/>
              <a:gd name="connsiteX5" fmla="*/ 1 w 4781136"/>
              <a:gd name="connsiteY5" fmla="*/ 2622891 h 5143500"/>
              <a:gd name="connsiteX6" fmla="*/ 937787 w 4781136"/>
              <a:gd name="connsiteY6" fmla="*/ 14597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6" h="5143500">
                <a:moveTo>
                  <a:pt x="1107901" y="0"/>
                </a:moveTo>
                <a:lnTo>
                  <a:pt x="4781136" y="0"/>
                </a:lnTo>
                <a:lnTo>
                  <a:pt x="4781136" y="5143500"/>
                </a:lnTo>
                <a:lnTo>
                  <a:pt x="989018" y="5143500"/>
                </a:lnTo>
                <a:lnTo>
                  <a:pt x="919683" y="5081299"/>
                </a:lnTo>
                <a:cubicBezTo>
                  <a:pt x="336550" y="4498301"/>
                  <a:pt x="-121" y="3656845"/>
                  <a:pt x="1" y="2622891"/>
                </a:cubicBezTo>
                <a:cubicBezTo>
                  <a:pt x="1" y="1564827"/>
                  <a:pt x="336658" y="723140"/>
                  <a:pt x="937787" y="145970"/>
                </a:cubicBezTo>
                <a:close/>
              </a:path>
            </a:pathLst>
          </a:custGeom>
        </p:spPr>
        <p:txBody>
          <a:bodyPr wrap="square">
            <a:noAutofit/>
          </a:bodyPr>
          <a:lstStyle>
            <a:lvl1pPr>
              <a:defRPr>
                <a:noFill/>
              </a:defRPr>
            </a:lvl1pPr>
          </a:lstStyle>
          <a:p>
            <a:r>
              <a:rPr lang="en-US" noProof="0"/>
              <a:t>Click icon to add picture</a:t>
            </a:r>
          </a:p>
        </p:txBody>
      </p:sp>
      <p:sp>
        <p:nvSpPr>
          <p:cNvPr id="4" name="Footer Placeholder 3">
            <a:extLst>
              <a:ext uri="{FF2B5EF4-FFF2-40B4-BE49-F238E27FC236}">
                <a16:creationId xmlns:a16="http://schemas.microsoft.com/office/drawing/2014/main" id="{FB9380CA-ED25-4FED-8C2D-2FDC2C902D48}"/>
              </a:ext>
            </a:extLst>
          </p:cNvPr>
          <p:cNvSpPr>
            <a:spLocks noGrp="1"/>
          </p:cNvSpPr>
          <p:nvPr>
            <p:ph type="ftr" sz="quarter" idx="29"/>
          </p:nvPr>
        </p:nvSpPr>
        <p:spPr/>
        <p:txBody>
          <a:bodyPr/>
          <a:lstStyle/>
          <a:p>
            <a:endParaRPr lang="en-US"/>
          </a:p>
        </p:txBody>
      </p:sp>
      <p:sp>
        <p:nvSpPr>
          <p:cNvPr id="5" name="Slide Number Placeholder 4">
            <a:extLst>
              <a:ext uri="{FF2B5EF4-FFF2-40B4-BE49-F238E27FC236}">
                <a16:creationId xmlns:a16="http://schemas.microsoft.com/office/drawing/2014/main" id="{887918C4-BDA5-4994-AC61-FC1B0EAC5E58}"/>
              </a:ext>
            </a:extLst>
          </p:cNvPr>
          <p:cNvSpPr>
            <a:spLocks noGrp="1"/>
          </p:cNvSpPr>
          <p:nvPr>
            <p:ph type="sldNum" sz="quarter" idx="30"/>
          </p:nvPr>
        </p:nvSpPr>
        <p:spPr/>
        <p:txBody>
          <a:bodyPr/>
          <a:lstStyle/>
          <a:p>
            <a:fld id="{6B54B0F7-55DD-40D6-B7F4-70B586885C0B}" type="slidenum">
              <a:rPr lang="en-US" smtClean="0"/>
              <a:pPr/>
              <a:t>‹#›</a:t>
            </a:fld>
            <a:endParaRPr lang="en-US" dirty="0"/>
          </a:p>
        </p:txBody>
      </p:sp>
      <p:sp>
        <p:nvSpPr>
          <p:cNvPr id="2" name="Date Placeholder 5">
            <a:extLst>
              <a:ext uri="{FF2B5EF4-FFF2-40B4-BE49-F238E27FC236}">
                <a16:creationId xmlns:a16="http://schemas.microsoft.com/office/drawing/2014/main" id="{8938FAD8-AB4E-D1C1-004F-8BE2FA8CEC70}"/>
              </a:ext>
            </a:extLst>
          </p:cNvPr>
          <p:cNvSpPr>
            <a:spLocks noGrp="1"/>
          </p:cNvSpPr>
          <p:nvPr>
            <p:ph type="dt" sz="half" idx="10"/>
          </p:nvPr>
        </p:nvSpPr>
        <p:spPr>
          <a:xfrm>
            <a:off x="6548724" y="5400000"/>
            <a:ext cx="1626918" cy="166629"/>
          </a:xfrm>
        </p:spPr>
        <p:txBody>
          <a:bodyPr/>
          <a:lstStyle/>
          <a:p>
            <a:fld id="{209CB052-CD9D-4EAC-B98E-090BB5DBCABF}" type="datetime1">
              <a:rPr lang="en-US" smtClean="0"/>
              <a:t>3/26/2024</a:t>
            </a:fld>
            <a:endParaRPr lang="en-US"/>
          </a:p>
        </p:txBody>
      </p:sp>
    </p:spTree>
    <p:extLst>
      <p:ext uri="{BB962C8B-B14F-4D97-AF65-F5344CB8AC3E}">
        <p14:creationId xmlns:p14="http://schemas.microsoft.com/office/powerpoint/2010/main" val="3769985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Content and Numbers (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1" name="Graphique 7">
            <a:extLst>
              <a:ext uri="{FF2B5EF4-FFF2-40B4-BE49-F238E27FC236}">
                <a16:creationId xmlns:a16="http://schemas.microsoft.com/office/drawing/2014/main" id="{0055A07A-E8A5-4FC1-9082-2E1016C97878}"/>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32" name="Forme libre : forme 9">
              <a:extLst>
                <a:ext uri="{FF2B5EF4-FFF2-40B4-BE49-F238E27FC236}">
                  <a16:creationId xmlns:a16="http://schemas.microsoft.com/office/drawing/2014/main" id="{3CAEBE62-17A4-4CBD-B78D-154B1E270C58}"/>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40" name="Forme libre : forme 10">
              <a:extLst>
                <a:ext uri="{FF2B5EF4-FFF2-40B4-BE49-F238E27FC236}">
                  <a16:creationId xmlns:a16="http://schemas.microsoft.com/office/drawing/2014/main" id="{398D76C0-14BC-45A1-BA5D-05C4DA269827}"/>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1" name="Forme libre : forme 11">
              <a:extLst>
                <a:ext uri="{FF2B5EF4-FFF2-40B4-BE49-F238E27FC236}">
                  <a16:creationId xmlns:a16="http://schemas.microsoft.com/office/drawing/2014/main" id="{7734F84F-E2B5-42BC-915A-6FEA20143203}"/>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89" name="Title 1">
            <a:extLst>
              <a:ext uri="{FF2B5EF4-FFF2-40B4-BE49-F238E27FC236}">
                <a16:creationId xmlns:a16="http://schemas.microsoft.com/office/drawing/2014/main" id="{83129B53-5E2E-4705-B40B-CB2318100DD9}"/>
              </a:ext>
            </a:extLst>
          </p:cNvPr>
          <p:cNvSpPr>
            <a:spLocks noGrp="1"/>
          </p:cNvSpPr>
          <p:nvPr>
            <p:ph type="title"/>
          </p:nvPr>
        </p:nvSpPr>
        <p:spPr>
          <a:xfrm>
            <a:off x="331200" y="288000"/>
            <a:ext cx="2118055" cy="720000"/>
          </a:xfrm>
        </p:spPr>
        <p:txBody>
          <a:bodyPr/>
          <a:lstStyle>
            <a:lvl1pPr>
              <a:defRPr>
                <a:solidFill>
                  <a:schemeClr val="bg1"/>
                </a:solidFill>
              </a:defRPr>
            </a:lvl1pPr>
          </a:lstStyle>
          <a:p>
            <a:r>
              <a:rPr lang="en-US" dirty="0"/>
              <a:t>Click to edit Master title style</a:t>
            </a:r>
          </a:p>
        </p:txBody>
      </p:sp>
      <p:sp>
        <p:nvSpPr>
          <p:cNvPr id="91" name="Espace réservé du texte 4">
            <a:extLst>
              <a:ext uri="{FF2B5EF4-FFF2-40B4-BE49-F238E27FC236}">
                <a16:creationId xmlns:a16="http://schemas.microsoft.com/office/drawing/2014/main" id="{39414F8C-3540-46ED-8902-32DFA484E8C7}"/>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Click to edit Master text styles</a:t>
            </a:r>
          </a:p>
        </p:txBody>
      </p:sp>
      <p:sp>
        <p:nvSpPr>
          <p:cNvPr id="90" name="Text Placeholder 2">
            <a:extLst>
              <a:ext uri="{FF2B5EF4-FFF2-40B4-BE49-F238E27FC236}">
                <a16:creationId xmlns:a16="http://schemas.microsoft.com/office/drawing/2014/main" id="{4607B6B8-82CA-42C4-AA8A-6BB66D08A376}"/>
              </a:ext>
            </a:extLst>
          </p:cNvPr>
          <p:cNvSpPr>
            <a:spLocks noGrp="1"/>
          </p:cNvSpPr>
          <p:nvPr>
            <p:ph type="body" sz="quarter" idx="49"/>
          </p:nvPr>
        </p:nvSpPr>
        <p:spPr>
          <a:xfrm>
            <a:off x="331526" y="1340691"/>
            <a:ext cx="2120260" cy="3338575"/>
          </a:xfrm>
        </p:spPr>
        <p:txBody>
          <a:bodyPr/>
          <a:lstStyle>
            <a:lvl1pPr>
              <a:defRPr>
                <a:solidFill>
                  <a:schemeClr val="tx2"/>
                </a:solidFill>
              </a:defRPr>
            </a:lvl1pPr>
            <a:lvl2pPr marL="226800" indent="-226800">
              <a:buFontTx/>
              <a:buBlip>
                <a:blip r:embed="rId2"/>
              </a:buBlip>
              <a:defRPr>
                <a:solidFill>
                  <a:schemeClr val="tx2"/>
                </a:solidFill>
              </a:defRPr>
            </a:lvl2pPr>
            <a:lvl3pPr marL="457200" indent="-226800">
              <a:buFontTx/>
              <a:buBlip>
                <a:blip r:embed="rId2"/>
              </a:buBlip>
              <a:defRPr>
                <a:solidFill>
                  <a:schemeClr val="tx2"/>
                </a:solidFill>
              </a:defRPr>
            </a:lvl3pPr>
            <a:lvl4pPr marL="684000" indent="-226800">
              <a:buFontTx/>
              <a:buBlip>
                <a:blip r:embed="rId2"/>
              </a:buBlip>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7" name="Espace réservé du texte 4">
            <a:extLst>
              <a:ext uri="{FF2B5EF4-FFF2-40B4-BE49-F238E27FC236}">
                <a16:creationId xmlns:a16="http://schemas.microsoft.com/office/drawing/2014/main" id="{4DC94E27-3A6E-4C12-AC09-36F30F1ECD3C}"/>
              </a:ext>
            </a:extLst>
          </p:cNvPr>
          <p:cNvSpPr>
            <a:spLocks noGrp="1"/>
          </p:cNvSpPr>
          <p:nvPr>
            <p:ph type="body" sz="quarter" idx="24"/>
          </p:nvPr>
        </p:nvSpPr>
        <p:spPr>
          <a:xfrm>
            <a:off x="3025070" y="288000"/>
            <a:ext cx="883540" cy="2076811"/>
          </a:xfrm>
        </p:spPr>
        <p:txBody>
          <a:bodyPr anchor="t">
            <a:noAutofit/>
          </a:bodyPr>
          <a:lstStyle>
            <a:lvl1pPr algn="r">
              <a:lnSpc>
                <a:spcPct val="110000"/>
              </a:lnSpc>
              <a:defRPr sz="1400" cap="all" baseline="0">
                <a:solidFill>
                  <a:schemeClr val="tx1"/>
                </a:solidFill>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dirty="0"/>
              <a:t>Click to edit Master text styles</a:t>
            </a:r>
          </a:p>
        </p:txBody>
      </p:sp>
      <p:sp>
        <p:nvSpPr>
          <p:cNvPr id="4" name="Footer Placeholder 3">
            <a:extLst>
              <a:ext uri="{FF2B5EF4-FFF2-40B4-BE49-F238E27FC236}">
                <a16:creationId xmlns:a16="http://schemas.microsoft.com/office/drawing/2014/main" id="{6A269964-D04F-462D-97D1-A0A6D7758F31}"/>
              </a:ext>
            </a:extLst>
          </p:cNvPr>
          <p:cNvSpPr>
            <a:spLocks noGrp="1"/>
          </p:cNvSpPr>
          <p:nvPr>
            <p:ph type="ftr" sz="quarter" idx="43"/>
          </p:nvPr>
        </p:nvSpPr>
        <p:spPr/>
        <p:txBody>
          <a:bodyPr/>
          <a:lstStyle/>
          <a:p>
            <a:endParaRPr lang="en-US"/>
          </a:p>
        </p:txBody>
      </p:sp>
      <p:sp>
        <p:nvSpPr>
          <p:cNvPr id="5" name="Slide Number Placeholder 4">
            <a:extLst>
              <a:ext uri="{FF2B5EF4-FFF2-40B4-BE49-F238E27FC236}">
                <a16:creationId xmlns:a16="http://schemas.microsoft.com/office/drawing/2014/main" id="{E387B5A1-AC03-4F73-A8F5-AAF7AB10A0BF}"/>
              </a:ext>
            </a:extLst>
          </p:cNvPr>
          <p:cNvSpPr>
            <a:spLocks noGrp="1"/>
          </p:cNvSpPr>
          <p:nvPr>
            <p:ph type="sldNum" sz="quarter" idx="44"/>
          </p:nvPr>
        </p:nvSpPr>
        <p:spPr/>
        <p:txBody>
          <a:bodyPr/>
          <a:lstStyle/>
          <a:p>
            <a:fld id="{6B54B0F7-55DD-40D6-B7F4-70B586885C0B}" type="slidenum">
              <a:rPr lang="en-US" smtClean="0"/>
              <a:pPr/>
              <a:t>‹#›</a:t>
            </a:fld>
            <a:endParaRPr lang="en-US" dirty="0"/>
          </a:p>
        </p:txBody>
      </p:sp>
      <p:sp>
        <p:nvSpPr>
          <p:cNvPr id="33" name="Espace réservé du texte 4">
            <a:extLst>
              <a:ext uri="{FF2B5EF4-FFF2-40B4-BE49-F238E27FC236}">
                <a16:creationId xmlns:a16="http://schemas.microsoft.com/office/drawing/2014/main" id="{562979AB-1A4C-4BF1-9F1C-8F52596F4D16}"/>
              </a:ext>
            </a:extLst>
          </p:cNvPr>
          <p:cNvSpPr>
            <a:spLocks noGrp="1"/>
          </p:cNvSpPr>
          <p:nvPr>
            <p:ph type="body" sz="quarter" idx="23" hasCustomPrompt="1"/>
          </p:nvPr>
        </p:nvSpPr>
        <p:spPr>
          <a:xfrm>
            <a:off x="4051561" y="313024"/>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dirty="0"/>
              <a:t>01</a:t>
            </a:r>
          </a:p>
        </p:txBody>
      </p:sp>
      <p:sp>
        <p:nvSpPr>
          <p:cNvPr id="30" name="Espace réservé pour une image  15">
            <a:extLst>
              <a:ext uri="{FF2B5EF4-FFF2-40B4-BE49-F238E27FC236}">
                <a16:creationId xmlns:a16="http://schemas.microsoft.com/office/drawing/2014/main" id="{AD1D52D6-A271-4677-B734-4B02C2481E64}"/>
              </a:ext>
            </a:extLst>
          </p:cNvPr>
          <p:cNvSpPr>
            <a:spLocks noGrp="1"/>
          </p:cNvSpPr>
          <p:nvPr>
            <p:ph type="pic" sz="quarter" idx="17"/>
          </p:nvPr>
        </p:nvSpPr>
        <p:spPr>
          <a:xfrm>
            <a:off x="4051562" y="1004859"/>
            <a:ext cx="1034787" cy="1364400"/>
          </a:xfrm>
        </p:spPr>
        <p:txBody>
          <a:bodyPr>
            <a:noAutofit/>
          </a:bodyPr>
          <a:lstStyle>
            <a:lvl1pPr>
              <a:defRPr>
                <a:noFill/>
              </a:defRPr>
            </a:lvl1pPr>
          </a:lstStyle>
          <a:p>
            <a:r>
              <a:rPr lang="en-US" noProof="0"/>
              <a:t>Click icon to add picture</a:t>
            </a:r>
            <a:endParaRPr lang="en-US" noProof="0" dirty="0"/>
          </a:p>
        </p:txBody>
      </p:sp>
      <p:sp>
        <p:nvSpPr>
          <p:cNvPr id="29" name="Espace réservé du texte 4">
            <a:extLst>
              <a:ext uri="{FF2B5EF4-FFF2-40B4-BE49-F238E27FC236}">
                <a16:creationId xmlns:a16="http://schemas.microsoft.com/office/drawing/2014/main" id="{A87A0091-9E1A-C42E-3F43-8FCB74022821}"/>
              </a:ext>
            </a:extLst>
          </p:cNvPr>
          <p:cNvSpPr>
            <a:spLocks noGrp="1"/>
          </p:cNvSpPr>
          <p:nvPr>
            <p:ph type="body" sz="quarter" idx="25"/>
          </p:nvPr>
        </p:nvSpPr>
        <p:spPr>
          <a:xfrm>
            <a:off x="4051562" y="2515557"/>
            <a:ext cx="1034787"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72DF584-C320-31A0-5337-08435B1E94F5}"/>
              </a:ext>
            </a:extLst>
          </p:cNvPr>
          <p:cNvSpPr>
            <a:spLocks noGrp="1"/>
          </p:cNvSpPr>
          <p:nvPr>
            <p:ph type="body" sz="quarter" idx="35"/>
          </p:nvPr>
        </p:nvSpPr>
        <p:spPr>
          <a:xfrm>
            <a:off x="4051562"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6" name="Espace réservé du texte 4">
            <a:extLst>
              <a:ext uri="{FF2B5EF4-FFF2-40B4-BE49-F238E27FC236}">
                <a16:creationId xmlns:a16="http://schemas.microsoft.com/office/drawing/2014/main" id="{CB1CE06E-1D53-4220-A104-B63069074B6B}"/>
              </a:ext>
            </a:extLst>
          </p:cNvPr>
          <p:cNvSpPr>
            <a:spLocks noGrp="1"/>
          </p:cNvSpPr>
          <p:nvPr>
            <p:ph type="body" sz="quarter" idx="27" hasCustomPrompt="1"/>
          </p:nvPr>
        </p:nvSpPr>
        <p:spPr>
          <a:xfrm>
            <a:off x="5296499" y="313024"/>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dirty="0"/>
              <a:t>02</a:t>
            </a:r>
          </a:p>
        </p:txBody>
      </p:sp>
      <p:sp>
        <p:nvSpPr>
          <p:cNvPr id="35" name="Espace réservé pour une image  15">
            <a:extLst>
              <a:ext uri="{FF2B5EF4-FFF2-40B4-BE49-F238E27FC236}">
                <a16:creationId xmlns:a16="http://schemas.microsoft.com/office/drawing/2014/main" id="{11B8EECB-0FB8-4461-AC32-F128BF151CA6}"/>
              </a:ext>
            </a:extLst>
          </p:cNvPr>
          <p:cNvSpPr>
            <a:spLocks noGrp="1"/>
          </p:cNvSpPr>
          <p:nvPr>
            <p:ph type="pic" sz="quarter" idx="26"/>
          </p:nvPr>
        </p:nvSpPr>
        <p:spPr>
          <a:xfrm>
            <a:off x="5296499" y="1004859"/>
            <a:ext cx="1034787" cy="1364400"/>
          </a:xfrm>
        </p:spPr>
        <p:txBody>
          <a:bodyPr>
            <a:noAutofit/>
          </a:bodyPr>
          <a:lstStyle>
            <a:lvl1pPr>
              <a:defRPr>
                <a:noFill/>
              </a:defRPr>
            </a:lvl1pPr>
          </a:lstStyle>
          <a:p>
            <a:r>
              <a:rPr lang="en-US" noProof="0"/>
              <a:t>Click icon to add picture</a:t>
            </a:r>
          </a:p>
        </p:txBody>
      </p:sp>
      <p:sp>
        <p:nvSpPr>
          <p:cNvPr id="44" name="Espace réservé du texte 4">
            <a:extLst>
              <a:ext uri="{FF2B5EF4-FFF2-40B4-BE49-F238E27FC236}">
                <a16:creationId xmlns:a16="http://schemas.microsoft.com/office/drawing/2014/main" id="{81ACE20F-B974-54DE-8675-DFC7CF7AF976}"/>
              </a:ext>
            </a:extLst>
          </p:cNvPr>
          <p:cNvSpPr>
            <a:spLocks noGrp="1"/>
          </p:cNvSpPr>
          <p:nvPr>
            <p:ph type="body" sz="quarter" idx="36"/>
          </p:nvPr>
        </p:nvSpPr>
        <p:spPr>
          <a:xfrm>
            <a:off x="5296498"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5" name="Espace réservé du texte 4">
            <a:extLst>
              <a:ext uri="{FF2B5EF4-FFF2-40B4-BE49-F238E27FC236}">
                <a16:creationId xmlns:a16="http://schemas.microsoft.com/office/drawing/2014/main" id="{E3F0A9A3-AFC9-0D5A-FF26-55857D341D06}"/>
              </a:ext>
            </a:extLst>
          </p:cNvPr>
          <p:cNvSpPr>
            <a:spLocks noGrp="1"/>
          </p:cNvSpPr>
          <p:nvPr>
            <p:ph type="body" sz="quarter" idx="37"/>
          </p:nvPr>
        </p:nvSpPr>
        <p:spPr>
          <a:xfrm>
            <a:off x="5296498"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B4BCABD8-F8B6-4D20-BE19-509AFF37BA82}"/>
              </a:ext>
            </a:extLst>
          </p:cNvPr>
          <p:cNvSpPr>
            <a:spLocks noGrp="1"/>
          </p:cNvSpPr>
          <p:nvPr>
            <p:ph type="body" sz="quarter" idx="30" hasCustomPrompt="1"/>
          </p:nvPr>
        </p:nvSpPr>
        <p:spPr>
          <a:xfrm>
            <a:off x="6541435" y="31302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dirty="0"/>
              <a:t>03</a:t>
            </a:r>
          </a:p>
        </p:txBody>
      </p:sp>
      <p:sp>
        <p:nvSpPr>
          <p:cNvPr id="37" name="Espace réservé pour une image  15">
            <a:extLst>
              <a:ext uri="{FF2B5EF4-FFF2-40B4-BE49-F238E27FC236}">
                <a16:creationId xmlns:a16="http://schemas.microsoft.com/office/drawing/2014/main" id="{9BAB2743-ED68-4209-AB6F-7F6E30FA0821}"/>
              </a:ext>
            </a:extLst>
          </p:cNvPr>
          <p:cNvSpPr>
            <a:spLocks noGrp="1"/>
          </p:cNvSpPr>
          <p:nvPr>
            <p:ph type="pic" sz="quarter" idx="29"/>
          </p:nvPr>
        </p:nvSpPr>
        <p:spPr>
          <a:xfrm>
            <a:off x="6541436" y="1004859"/>
            <a:ext cx="1034787" cy="13644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4713D6B1-D066-EF2A-8EFD-A0AAB9323975}"/>
              </a:ext>
            </a:extLst>
          </p:cNvPr>
          <p:cNvSpPr>
            <a:spLocks noGrp="1"/>
          </p:cNvSpPr>
          <p:nvPr>
            <p:ph type="body" sz="quarter" idx="38"/>
          </p:nvPr>
        </p:nvSpPr>
        <p:spPr>
          <a:xfrm>
            <a:off x="6541433"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7" name="Espace réservé du texte 4">
            <a:extLst>
              <a:ext uri="{FF2B5EF4-FFF2-40B4-BE49-F238E27FC236}">
                <a16:creationId xmlns:a16="http://schemas.microsoft.com/office/drawing/2014/main" id="{E1691046-4C6D-188A-865A-569CD08CAE31}"/>
              </a:ext>
            </a:extLst>
          </p:cNvPr>
          <p:cNvSpPr>
            <a:spLocks noGrp="1"/>
          </p:cNvSpPr>
          <p:nvPr>
            <p:ph type="body" sz="quarter" idx="39"/>
          </p:nvPr>
        </p:nvSpPr>
        <p:spPr>
          <a:xfrm>
            <a:off x="6541433"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3272207C-B538-4288-8811-5D859CB75000}"/>
              </a:ext>
            </a:extLst>
          </p:cNvPr>
          <p:cNvSpPr>
            <a:spLocks noGrp="1"/>
          </p:cNvSpPr>
          <p:nvPr>
            <p:ph type="body" sz="quarter" idx="33" hasCustomPrompt="1"/>
          </p:nvPr>
        </p:nvSpPr>
        <p:spPr>
          <a:xfrm>
            <a:off x="7786372" y="31302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dirty="0"/>
              <a:t>04</a:t>
            </a:r>
          </a:p>
        </p:txBody>
      </p:sp>
      <p:sp>
        <p:nvSpPr>
          <p:cNvPr id="39" name="Espace réservé pour une image  15">
            <a:extLst>
              <a:ext uri="{FF2B5EF4-FFF2-40B4-BE49-F238E27FC236}">
                <a16:creationId xmlns:a16="http://schemas.microsoft.com/office/drawing/2014/main" id="{561C23E8-3E70-4A2A-92D2-E494EDE4E5A8}"/>
              </a:ext>
            </a:extLst>
          </p:cNvPr>
          <p:cNvSpPr>
            <a:spLocks noGrp="1"/>
          </p:cNvSpPr>
          <p:nvPr>
            <p:ph type="pic" sz="quarter" idx="32"/>
          </p:nvPr>
        </p:nvSpPr>
        <p:spPr>
          <a:xfrm>
            <a:off x="7786373" y="1004859"/>
            <a:ext cx="1034787" cy="1364400"/>
          </a:xfrm>
        </p:spPr>
        <p:txBody>
          <a:bodyPr>
            <a:noAutofit/>
          </a:bodyPr>
          <a:lstStyle>
            <a:lvl1pPr>
              <a:defRPr>
                <a:noFill/>
              </a:defRPr>
            </a:lvl1pPr>
          </a:lstStyle>
          <a:p>
            <a:r>
              <a:rPr lang="en-US" noProof="0"/>
              <a:t>Click icon to add picture</a:t>
            </a:r>
          </a:p>
        </p:txBody>
      </p:sp>
      <p:sp>
        <p:nvSpPr>
          <p:cNvPr id="48" name="Espace réservé du texte 4">
            <a:extLst>
              <a:ext uri="{FF2B5EF4-FFF2-40B4-BE49-F238E27FC236}">
                <a16:creationId xmlns:a16="http://schemas.microsoft.com/office/drawing/2014/main" id="{718722A6-C799-4462-72B4-568F0E9C9CDB}"/>
              </a:ext>
            </a:extLst>
          </p:cNvPr>
          <p:cNvSpPr>
            <a:spLocks noGrp="1"/>
          </p:cNvSpPr>
          <p:nvPr>
            <p:ph type="body" sz="quarter" idx="40"/>
          </p:nvPr>
        </p:nvSpPr>
        <p:spPr>
          <a:xfrm>
            <a:off x="7786367"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9" name="Espace réservé du texte 4">
            <a:extLst>
              <a:ext uri="{FF2B5EF4-FFF2-40B4-BE49-F238E27FC236}">
                <a16:creationId xmlns:a16="http://schemas.microsoft.com/office/drawing/2014/main" id="{A63EED24-B92C-E884-35EA-A5A9526E834E}"/>
              </a:ext>
            </a:extLst>
          </p:cNvPr>
          <p:cNvSpPr>
            <a:spLocks noGrp="1"/>
          </p:cNvSpPr>
          <p:nvPr>
            <p:ph type="body" sz="quarter" idx="41"/>
          </p:nvPr>
        </p:nvSpPr>
        <p:spPr>
          <a:xfrm>
            <a:off x="7786367"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6" name="Date Placeholder 2">
            <a:extLst>
              <a:ext uri="{FF2B5EF4-FFF2-40B4-BE49-F238E27FC236}">
                <a16:creationId xmlns:a16="http://schemas.microsoft.com/office/drawing/2014/main" id="{7519FB38-B68F-6170-CA9D-3925FE527318}"/>
              </a:ext>
            </a:extLst>
          </p:cNvPr>
          <p:cNvSpPr>
            <a:spLocks noGrp="1"/>
          </p:cNvSpPr>
          <p:nvPr>
            <p:ph type="dt" sz="half" idx="54"/>
          </p:nvPr>
        </p:nvSpPr>
        <p:spPr>
          <a:xfrm>
            <a:off x="6548724" y="4822572"/>
            <a:ext cx="1626918" cy="166629"/>
          </a:xfrm>
        </p:spPr>
        <p:txBody>
          <a:bodyPr/>
          <a:lstStyle/>
          <a:p>
            <a:fld id="{9F9879F6-1BF5-4B33-918B-FB490B3A6B7F}" type="datetime1">
              <a:rPr lang="en-US" smtClean="0"/>
              <a:t>3/26/2024</a:t>
            </a:fld>
            <a:endParaRPr lang="en-US" dirty="0"/>
          </a:p>
        </p:txBody>
      </p:sp>
    </p:spTree>
    <p:extLst>
      <p:ext uri="{BB962C8B-B14F-4D97-AF65-F5344CB8AC3E}">
        <p14:creationId xmlns:p14="http://schemas.microsoft.com/office/powerpoint/2010/main" val="625558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Content and Numbers (Alternative)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5" name="Graphique 7">
            <a:extLst>
              <a:ext uri="{FF2B5EF4-FFF2-40B4-BE49-F238E27FC236}">
                <a16:creationId xmlns:a16="http://schemas.microsoft.com/office/drawing/2014/main" id="{5AC15C66-D7EB-4500-A551-9FCE3A2D9B84}"/>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36" name="Forme libre : forme 9">
              <a:extLst>
                <a:ext uri="{FF2B5EF4-FFF2-40B4-BE49-F238E27FC236}">
                  <a16:creationId xmlns:a16="http://schemas.microsoft.com/office/drawing/2014/main" id="{DAF98B67-E81F-4FBA-B764-933BBFE9CB5D}"/>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37" name="Forme libre : forme 10">
              <a:extLst>
                <a:ext uri="{FF2B5EF4-FFF2-40B4-BE49-F238E27FC236}">
                  <a16:creationId xmlns:a16="http://schemas.microsoft.com/office/drawing/2014/main" id="{C543963D-5473-4E97-AA1B-110116F53F39}"/>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47" name="Forme libre : forme 11">
              <a:extLst>
                <a:ext uri="{FF2B5EF4-FFF2-40B4-BE49-F238E27FC236}">
                  <a16:creationId xmlns:a16="http://schemas.microsoft.com/office/drawing/2014/main" id="{3C560FE1-3142-4294-8909-8B9B8E77CFF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2" name="Title 1">
            <a:extLst>
              <a:ext uri="{FF2B5EF4-FFF2-40B4-BE49-F238E27FC236}">
                <a16:creationId xmlns:a16="http://schemas.microsoft.com/office/drawing/2014/main" id="{AC70E569-7645-4A47-BFC5-6EFD6330F420}"/>
              </a:ext>
            </a:extLst>
          </p:cNvPr>
          <p:cNvSpPr>
            <a:spLocks noGrp="1"/>
          </p:cNvSpPr>
          <p:nvPr>
            <p:ph type="title"/>
          </p:nvPr>
        </p:nvSpPr>
        <p:spPr>
          <a:xfrm>
            <a:off x="331200" y="288000"/>
            <a:ext cx="2126222" cy="720000"/>
          </a:xfrm>
        </p:spPr>
        <p:txBody>
          <a:bodyPr/>
          <a:lstStyle/>
          <a:p>
            <a:r>
              <a:rPr lang="en-US"/>
              <a:t>Click to edit Master title style</a:t>
            </a:r>
            <a:endParaRPr lang="en-US" dirty="0"/>
          </a:p>
        </p:txBody>
      </p:sp>
      <p:sp>
        <p:nvSpPr>
          <p:cNvPr id="34" name="Espace réservé du texte 4">
            <a:extLst>
              <a:ext uri="{FF2B5EF4-FFF2-40B4-BE49-F238E27FC236}">
                <a16:creationId xmlns:a16="http://schemas.microsoft.com/office/drawing/2014/main" id="{15CE0F10-520C-4450-B275-81C181742D72}"/>
              </a:ext>
            </a:extLst>
          </p:cNvPr>
          <p:cNvSpPr>
            <a:spLocks noGrp="1"/>
          </p:cNvSpPr>
          <p:nvPr>
            <p:ph type="body" sz="quarter" idx="49"/>
          </p:nvPr>
        </p:nvSpPr>
        <p:spPr>
          <a:xfrm>
            <a:off x="333729" y="1071318"/>
            <a:ext cx="2118055" cy="430887"/>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Click to edit Master text styles</a:t>
            </a:r>
          </a:p>
        </p:txBody>
      </p:sp>
      <p:sp>
        <p:nvSpPr>
          <p:cNvPr id="27" name="Text Placeholder 2">
            <a:extLst>
              <a:ext uri="{FF2B5EF4-FFF2-40B4-BE49-F238E27FC236}">
                <a16:creationId xmlns:a16="http://schemas.microsoft.com/office/drawing/2014/main" id="{ACC61FAB-C1EB-4704-B2FA-2B884DF62704}"/>
              </a:ext>
            </a:extLst>
          </p:cNvPr>
          <p:cNvSpPr>
            <a:spLocks noGrp="1"/>
          </p:cNvSpPr>
          <p:nvPr>
            <p:ph type="body" sz="quarter" idx="48"/>
          </p:nvPr>
        </p:nvSpPr>
        <p:spPr>
          <a:xfrm>
            <a:off x="331526" y="1340691"/>
            <a:ext cx="2120260" cy="3338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Espace réservé du texte 4">
            <a:extLst>
              <a:ext uri="{FF2B5EF4-FFF2-40B4-BE49-F238E27FC236}">
                <a16:creationId xmlns:a16="http://schemas.microsoft.com/office/drawing/2014/main" id="{66C05382-581F-400A-828E-DCB8C308EE94}"/>
              </a:ext>
            </a:extLst>
          </p:cNvPr>
          <p:cNvSpPr>
            <a:spLocks noGrp="1"/>
          </p:cNvSpPr>
          <p:nvPr>
            <p:ph type="body" sz="quarter" idx="22"/>
          </p:nvPr>
        </p:nvSpPr>
        <p:spPr>
          <a:xfrm>
            <a:off x="3264208" y="739124"/>
            <a:ext cx="5546062" cy="214995"/>
          </a:xfrm>
        </p:spPr>
        <p:txBody>
          <a:bodyPr wrap="square">
            <a:spAutoFit/>
          </a:bodyPr>
          <a:lstStyle>
            <a:lvl1pPr algn="l">
              <a:lnSpc>
                <a:spcPct val="110000"/>
              </a:lnSpc>
              <a:defRPr sz="140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dirty="0"/>
              <a:t>Click to edit Master text styles</a:t>
            </a:r>
          </a:p>
        </p:txBody>
      </p:sp>
      <p:sp>
        <p:nvSpPr>
          <p:cNvPr id="46" name="Espace réservé du texte 4">
            <a:extLst>
              <a:ext uri="{FF2B5EF4-FFF2-40B4-BE49-F238E27FC236}">
                <a16:creationId xmlns:a16="http://schemas.microsoft.com/office/drawing/2014/main" id="{3F5E9A41-5413-4B2E-903A-ED1CA3B530E8}"/>
              </a:ext>
            </a:extLst>
          </p:cNvPr>
          <p:cNvSpPr>
            <a:spLocks noGrp="1"/>
          </p:cNvSpPr>
          <p:nvPr>
            <p:ph type="body" sz="quarter" idx="21" hasCustomPrompt="1"/>
          </p:nvPr>
        </p:nvSpPr>
        <p:spPr>
          <a:xfrm>
            <a:off x="3262749"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dirty="0"/>
              <a:t>01</a:t>
            </a:r>
          </a:p>
        </p:txBody>
      </p:sp>
      <p:sp>
        <p:nvSpPr>
          <p:cNvPr id="25" name="Espace réservé du texte 4">
            <a:extLst>
              <a:ext uri="{FF2B5EF4-FFF2-40B4-BE49-F238E27FC236}">
                <a16:creationId xmlns:a16="http://schemas.microsoft.com/office/drawing/2014/main" id="{8E5C2FFE-005E-7450-097A-64DCAFCECADA}"/>
              </a:ext>
            </a:extLst>
          </p:cNvPr>
          <p:cNvSpPr>
            <a:spLocks noGrp="1"/>
          </p:cNvSpPr>
          <p:nvPr>
            <p:ph type="body" sz="quarter" idx="54"/>
          </p:nvPr>
        </p:nvSpPr>
        <p:spPr>
          <a:xfrm>
            <a:off x="3262749" y="2211873"/>
            <a:ext cx="1268510"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6" name="Espace réservé du texte 4">
            <a:extLst>
              <a:ext uri="{FF2B5EF4-FFF2-40B4-BE49-F238E27FC236}">
                <a16:creationId xmlns:a16="http://schemas.microsoft.com/office/drawing/2014/main" id="{9E992FA2-6C6F-BD12-C745-BEBA7D5EC77D}"/>
              </a:ext>
            </a:extLst>
          </p:cNvPr>
          <p:cNvSpPr>
            <a:spLocks noGrp="1"/>
          </p:cNvSpPr>
          <p:nvPr>
            <p:ph type="body" sz="quarter" idx="35"/>
          </p:nvPr>
        </p:nvSpPr>
        <p:spPr>
          <a:xfrm>
            <a:off x="3262749"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9" name="Espace réservé du texte 4">
            <a:extLst>
              <a:ext uri="{FF2B5EF4-FFF2-40B4-BE49-F238E27FC236}">
                <a16:creationId xmlns:a16="http://schemas.microsoft.com/office/drawing/2014/main" id="{3ACE5288-C7BA-498C-8B89-74E5E50D65AB}"/>
              </a:ext>
            </a:extLst>
          </p:cNvPr>
          <p:cNvSpPr>
            <a:spLocks noGrp="1"/>
          </p:cNvSpPr>
          <p:nvPr>
            <p:ph type="body" sz="quarter" idx="25" hasCustomPrompt="1"/>
          </p:nvPr>
        </p:nvSpPr>
        <p:spPr>
          <a:xfrm>
            <a:off x="4688351"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28" name="Espace réservé du texte 4">
            <a:extLst>
              <a:ext uri="{FF2B5EF4-FFF2-40B4-BE49-F238E27FC236}">
                <a16:creationId xmlns:a16="http://schemas.microsoft.com/office/drawing/2014/main" id="{F6011957-95FF-33D7-3A7B-03F814166E55}"/>
              </a:ext>
            </a:extLst>
          </p:cNvPr>
          <p:cNvSpPr>
            <a:spLocks noGrp="1"/>
          </p:cNvSpPr>
          <p:nvPr>
            <p:ph type="body" sz="quarter" idx="36"/>
          </p:nvPr>
        </p:nvSpPr>
        <p:spPr>
          <a:xfrm>
            <a:off x="4688936"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9" name="Espace réservé du texte 4">
            <a:extLst>
              <a:ext uri="{FF2B5EF4-FFF2-40B4-BE49-F238E27FC236}">
                <a16:creationId xmlns:a16="http://schemas.microsoft.com/office/drawing/2014/main" id="{673210D9-7BCF-38B3-EC6C-991077469854}"/>
              </a:ext>
            </a:extLst>
          </p:cNvPr>
          <p:cNvSpPr>
            <a:spLocks noGrp="1"/>
          </p:cNvSpPr>
          <p:nvPr>
            <p:ph type="body" sz="quarter" idx="37"/>
          </p:nvPr>
        </p:nvSpPr>
        <p:spPr>
          <a:xfrm>
            <a:off x="4688936"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0" name="Espace réservé du texte 4">
            <a:extLst>
              <a:ext uri="{FF2B5EF4-FFF2-40B4-BE49-F238E27FC236}">
                <a16:creationId xmlns:a16="http://schemas.microsoft.com/office/drawing/2014/main" id="{32F90EDA-1408-4B75-9503-135AC463E830}"/>
              </a:ext>
            </a:extLst>
          </p:cNvPr>
          <p:cNvSpPr>
            <a:spLocks noGrp="1"/>
          </p:cNvSpPr>
          <p:nvPr>
            <p:ph type="body" sz="quarter" idx="28" hasCustomPrompt="1"/>
          </p:nvPr>
        </p:nvSpPr>
        <p:spPr>
          <a:xfrm>
            <a:off x="61139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30" name="Espace réservé du texte 4">
            <a:extLst>
              <a:ext uri="{FF2B5EF4-FFF2-40B4-BE49-F238E27FC236}">
                <a16:creationId xmlns:a16="http://schemas.microsoft.com/office/drawing/2014/main" id="{0B63DB70-5A30-ABE4-30AA-2B7E3B0AEA78}"/>
              </a:ext>
            </a:extLst>
          </p:cNvPr>
          <p:cNvSpPr>
            <a:spLocks noGrp="1"/>
          </p:cNvSpPr>
          <p:nvPr>
            <p:ph type="body" sz="quarter" idx="38"/>
          </p:nvPr>
        </p:nvSpPr>
        <p:spPr>
          <a:xfrm>
            <a:off x="6113953"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1" name="Espace réservé du texte 4">
            <a:extLst>
              <a:ext uri="{FF2B5EF4-FFF2-40B4-BE49-F238E27FC236}">
                <a16:creationId xmlns:a16="http://schemas.microsoft.com/office/drawing/2014/main" id="{1D95C272-BBD9-4F5C-B9F9-AB3586B96E51}"/>
              </a:ext>
            </a:extLst>
          </p:cNvPr>
          <p:cNvSpPr>
            <a:spLocks noGrp="1"/>
          </p:cNvSpPr>
          <p:nvPr>
            <p:ph type="body" sz="quarter" idx="39"/>
          </p:nvPr>
        </p:nvSpPr>
        <p:spPr>
          <a:xfrm>
            <a:off x="6113953"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1" name="Espace réservé du texte 4">
            <a:extLst>
              <a:ext uri="{FF2B5EF4-FFF2-40B4-BE49-F238E27FC236}">
                <a16:creationId xmlns:a16="http://schemas.microsoft.com/office/drawing/2014/main" id="{8B25B677-DCA6-4B48-ABF6-F498388935F2}"/>
              </a:ext>
            </a:extLst>
          </p:cNvPr>
          <p:cNvSpPr>
            <a:spLocks noGrp="1"/>
          </p:cNvSpPr>
          <p:nvPr>
            <p:ph type="body" sz="quarter" idx="31" hasCustomPrompt="1"/>
          </p:nvPr>
        </p:nvSpPr>
        <p:spPr>
          <a:xfrm>
            <a:off x="7539556"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32" name="Espace réservé du texte 4">
            <a:extLst>
              <a:ext uri="{FF2B5EF4-FFF2-40B4-BE49-F238E27FC236}">
                <a16:creationId xmlns:a16="http://schemas.microsoft.com/office/drawing/2014/main" id="{6F342D89-5BC2-317E-8449-3094DFF31A41}"/>
              </a:ext>
            </a:extLst>
          </p:cNvPr>
          <p:cNvSpPr>
            <a:spLocks noGrp="1"/>
          </p:cNvSpPr>
          <p:nvPr>
            <p:ph type="body" sz="quarter" idx="40"/>
          </p:nvPr>
        </p:nvSpPr>
        <p:spPr>
          <a:xfrm>
            <a:off x="7541760"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3" name="Espace réservé du texte 4">
            <a:extLst>
              <a:ext uri="{FF2B5EF4-FFF2-40B4-BE49-F238E27FC236}">
                <a16:creationId xmlns:a16="http://schemas.microsoft.com/office/drawing/2014/main" id="{616EF480-CB1A-952A-8C00-D8C86CDF7747}"/>
              </a:ext>
            </a:extLst>
          </p:cNvPr>
          <p:cNvSpPr>
            <a:spLocks noGrp="1"/>
          </p:cNvSpPr>
          <p:nvPr>
            <p:ph type="body" sz="quarter" idx="41"/>
          </p:nvPr>
        </p:nvSpPr>
        <p:spPr>
          <a:xfrm>
            <a:off x="7541760"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 name="Footer Placeholder 3">
            <a:extLst>
              <a:ext uri="{FF2B5EF4-FFF2-40B4-BE49-F238E27FC236}">
                <a16:creationId xmlns:a16="http://schemas.microsoft.com/office/drawing/2014/main" id="{A15D3341-2117-493B-9A2C-2EBBCA8495BD}"/>
              </a:ext>
            </a:extLst>
          </p:cNvPr>
          <p:cNvSpPr>
            <a:spLocks noGrp="1"/>
          </p:cNvSpPr>
          <p:nvPr>
            <p:ph type="ftr" sz="quarter" idx="51"/>
          </p:nvPr>
        </p:nvSpPr>
        <p:spPr/>
        <p:txBody>
          <a:bodyPr/>
          <a:lstStyle/>
          <a:p>
            <a:endParaRPr lang="en-US"/>
          </a:p>
        </p:txBody>
      </p:sp>
      <p:sp>
        <p:nvSpPr>
          <p:cNvPr id="3" name="Date Placeholder 2">
            <a:extLst>
              <a:ext uri="{FF2B5EF4-FFF2-40B4-BE49-F238E27FC236}">
                <a16:creationId xmlns:a16="http://schemas.microsoft.com/office/drawing/2014/main" id="{3C60B833-0A65-1D82-ED57-2D64FE45FA48}"/>
              </a:ext>
            </a:extLst>
          </p:cNvPr>
          <p:cNvSpPr>
            <a:spLocks noGrp="1"/>
          </p:cNvSpPr>
          <p:nvPr>
            <p:ph type="dt" sz="half" idx="24"/>
          </p:nvPr>
        </p:nvSpPr>
        <p:spPr>
          <a:xfrm>
            <a:off x="6548724" y="4822572"/>
            <a:ext cx="1626918" cy="166629"/>
          </a:xfrm>
        </p:spPr>
        <p:txBody>
          <a:bodyPr/>
          <a:lstStyle/>
          <a:p>
            <a:fld id="{ECE51D15-34C4-4174-BEF5-8CC33260B238}" type="datetime1">
              <a:rPr lang="en-US" smtClean="0"/>
              <a:t>3/26/2024</a:t>
            </a:fld>
            <a:endParaRPr lang="en-US" dirty="0"/>
          </a:p>
        </p:txBody>
      </p:sp>
      <p:sp>
        <p:nvSpPr>
          <p:cNvPr id="5" name="Slide Number Placeholder 4">
            <a:extLst>
              <a:ext uri="{FF2B5EF4-FFF2-40B4-BE49-F238E27FC236}">
                <a16:creationId xmlns:a16="http://schemas.microsoft.com/office/drawing/2014/main" id="{DF837B08-CED6-4F07-863D-D5C80CC6CE6C}"/>
              </a:ext>
            </a:extLst>
          </p:cNvPr>
          <p:cNvSpPr>
            <a:spLocks noGrp="1"/>
          </p:cNvSpPr>
          <p:nvPr>
            <p:ph type="sldNum" sz="quarter" idx="5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960000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2" name="Title 1">
            <a:extLst>
              <a:ext uri="{FF2B5EF4-FFF2-40B4-BE49-F238E27FC236}">
                <a16:creationId xmlns:a16="http://schemas.microsoft.com/office/drawing/2014/main" id="{94848D3D-3902-4F57-A8DB-DB58BDD7A447}"/>
              </a:ext>
            </a:extLst>
          </p:cNvPr>
          <p:cNvSpPr>
            <a:spLocks noGrp="1"/>
          </p:cNvSpPr>
          <p:nvPr>
            <p:ph type="title"/>
          </p:nvPr>
        </p:nvSpPr>
        <p:spPr>
          <a:xfrm>
            <a:off x="331200" y="288000"/>
            <a:ext cx="2118055" cy="720000"/>
          </a:xfrm>
        </p:spPr>
        <p:txBody>
          <a:bodyPr/>
          <a:lstStyle>
            <a:lvl1pPr>
              <a:defRPr>
                <a:solidFill>
                  <a:schemeClr val="bg1"/>
                </a:solidFill>
              </a:defRPr>
            </a:lvl1pPr>
          </a:lstStyle>
          <a:p>
            <a:r>
              <a:rPr lang="en-US"/>
              <a:t>Click to edit Master title style</a:t>
            </a:r>
            <a:endParaRPr lang="en-US" dirty="0"/>
          </a:p>
        </p:txBody>
      </p:sp>
      <p:sp>
        <p:nvSpPr>
          <p:cNvPr id="30" name="Espace réservé du texte 4">
            <a:extLst>
              <a:ext uri="{FF2B5EF4-FFF2-40B4-BE49-F238E27FC236}">
                <a16:creationId xmlns:a16="http://schemas.microsoft.com/office/drawing/2014/main" id="{1807F42C-A174-4FB8-8693-5F4A4BFBBE59}"/>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29" name="Text Placeholder 2">
            <a:extLst>
              <a:ext uri="{FF2B5EF4-FFF2-40B4-BE49-F238E27FC236}">
                <a16:creationId xmlns:a16="http://schemas.microsoft.com/office/drawing/2014/main" id="{A31974AA-BD4D-4F81-A910-FE9CAADA9ED7}"/>
              </a:ext>
            </a:extLst>
          </p:cNvPr>
          <p:cNvSpPr>
            <a:spLocks noGrp="1"/>
          </p:cNvSpPr>
          <p:nvPr>
            <p:ph type="body" sz="quarter" idx="49"/>
          </p:nvPr>
        </p:nvSpPr>
        <p:spPr>
          <a:xfrm>
            <a:off x="331526" y="1340691"/>
            <a:ext cx="2120260" cy="3338575"/>
          </a:xfrm>
        </p:spPr>
        <p:txBody>
          <a:bodyPr/>
          <a:lstStyle>
            <a:lvl1pPr>
              <a:defRPr>
                <a:solidFill>
                  <a:schemeClr val="tx2"/>
                </a:solidFill>
              </a:defRPr>
            </a:lvl1pPr>
            <a:lvl2pPr marL="226800" indent="-226800">
              <a:buFontTx/>
              <a:buBlip>
                <a:blip r:embed="rId2"/>
              </a:buBlip>
              <a:defRPr>
                <a:solidFill>
                  <a:schemeClr val="tx2"/>
                </a:solidFill>
              </a:defRPr>
            </a:lvl2pPr>
            <a:lvl3pPr marL="457200" indent="-226800">
              <a:buFontTx/>
              <a:buBlip>
                <a:blip r:embed="rId2"/>
              </a:buBlip>
              <a:defRPr>
                <a:solidFill>
                  <a:schemeClr val="tx2"/>
                </a:solidFill>
              </a:defRPr>
            </a:lvl3pPr>
            <a:lvl4pPr marL="684000" indent="-226800">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Espace réservé du texte 4">
            <a:extLst>
              <a:ext uri="{FF2B5EF4-FFF2-40B4-BE49-F238E27FC236}">
                <a16:creationId xmlns:a16="http://schemas.microsoft.com/office/drawing/2014/main" id="{6577C7A9-9886-4411-914F-2179B875803B}"/>
              </a:ext>
            </a:extLst>
          </p:cNvPr>
          <p:cNvSpPr>
            <a:spLocks noGrp="1"/>
          </p:cNvSpPr>
          <p:nvPr>
            <p:ph type="body" sz="quarter" idx="22"/>
          </p:nvPr>
        </p:nvSpPr>
        <p:spPr>
          <a:xfrm>
            <a:off x="3264208" y="739124"/>
            <a:ext cx="5546062" cy="214995"/>
          </a:xfrm>
        </p:spPr>
        <p:txBody>
          <a:bodyPr wrap="square">
            <a:spAutoFit/>
          </a:bodyPr>
          <a:lstStyle>
            <a:lvl1pPr algn="l">
              <a:lnSpc>
                <a:spcPct val="110000"/>
              </a:lnSpc>
              <a:defRPr sz="1400">
                <a:solidFill>
                  <a:schemeClr val="tx1"/>
                </a:solidFill>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3" name="Espace réservé du texte 4">
            <a:extLst>
              <a:ext uri="{FF2B5EF4-FFF2-40B4-BE49-F238E27FC236}">
                <a16:creationId xmlns:a16="http://schemas.microsoft.com/office/drawing/2014/main" id="{7B0C13A1-18B5-41B6-916E-01ACAC62B074}"/>
              </a:ext>
            </a:extLst>
          </p:cNvPr>
          <p:cNvSpPr>
            <a:spLocks noGrp="1"/>
          </p:cNvSpPr>
          <p:nvPr>
            <p:ph type="body" sz="quarter" idx="21" hasCustomPrompt="1"/>
          </p:nvPr>
        </p:nvSpPr>
        <p:spPr>
          <a:xfrm>
            <a:off x="3262749"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dirty="0"/>
              <a:t>01</a:t>
            </a:r>
          </a:p>
        </p:txBody>
      </p:sp>
      <p:sp>
        <p:nvSpPr>
          <p:cNvPr id="25" name="Espace réservé du texte 4">
            <a:extLst>
              <a:ext uri="{FF2B5EF4-FFF2-40B4-BE49-F238E27FC236}">
                <a16:creationId xmlns:a16="http://schemas.microsoft.com/office/drawing/2014/main" id="{0CA17282-191E-F51F-BA13-777BCA057EB6}"/>
              </a:ext>
            </a:extLst>
          </p:cNvPr>
          <p:cNvSpPr>
            <a:spLocks noGrp="1"/>
          </p:cNvSpPr>
          <p:nvPr>
            <p:ph type="body" sz="quarter" idx="54"/>
          </p:nvPr>
        </p:nvSpPr>
        <p:spPr>
          <a:xfrm>
            <a:off x="3262749" y="2211873"/>
            <a:ext cx="1268510"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6" name="Espace réservé du texte 4">
            <a:extLst>
              <a:ext uri="{FF2B5EF4-FFF2-40B4-BE49-F238E27FC236}">
                <a16:creationId xmlns:a16="http://schemas.microsoft.com/office/drawing/2014/main" id="{F4E6EE03-926C-8AE5-8DF8-41FB6D4A0C7D}"/>
              </a:ext>
            </a:extLst>
          </p:cNvPr>
          <p:cNvSpPr>
            <a:spLocks noGrp="1"/>
          </p:cNvSpPr>
          <p:nvPr>
            <p:ph type="body" sz="quarter" idx="35"/>
          </p:nvPr>
        </p:nvSpPr>
        <p:spPr>
          <a:xfrm>
            <a:off x="3262749"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FAD14005-F355-4E31-ADB3-BF925CA8C92C}"/>
              </a:ext>
            </a:extLst>
          </p:cNvPr>
          <p:cNvSpPr>
            <a:spLocks noGrp="1"/>
          </p:cNvSpPr>
          <p:nvPr>
            <p:ph type="body" sz="quarter" idx="25" hasCustomPrompt="1"/>
          </p:nvPr>
        </p:nvSpPr>
        <p:spPr>
          <a:xfrm>
            <a:off x="4688351"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27" name="Espace réservé du texte 4">
            <a:extLst>
              <a:ext uri="{FF2B5EF4-FFF2-40B4-BE49-F238E27FC236}">
                <a16:creationId xmlns:a16="http://schemas.microsoft.com/office/drawing/2014/main" id="{D02E5D9D-5EFF-D77C-14E0-13F2E40E1C5C}"/>
              </a:ext>
            </a:extLst>
          </p:cNvPr>
          <p:cNvSpPr>
            <a:spLocks noGrp="1"/>
          </p:cNvSpPr>
          <p:nvPr>
            <p:ph type="body" sz="quarter" idx="36"/>
          </p:nvPr>
        </p:nvSpPr>
        <p:spPr>
          <a:xfrm>
            <a:off x="4688936"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28" name="Espace réservé du texte 4">
            <a:extLst>
              <a:ext uri="{FF2B5EF4-FFF2-40B4-BE49-F238E27FC236}">
                <a16:creationId xmlns:a16="http://schemas.microsoft.com/office/drawing/2014/main" id="{2B2FB870-1C36-2E4C-4866-E7211EF5654A}"/>
              </a:ext>
            </a:extLst>
          </p:cNvPr>
          <p:cNvSpPr>
            <a:spLocks noGrp="1"/>
          </p:cNvSpPr>
          <p:nvPr>
            <p:ph type="body" sz="quarter" idx="37"/>
          </p:nvPr>
        </p:nvSpPr>
        <p:spPr>
          <a:xfrm>
            <a:off x="4688936"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83A743FE-FFB9-4537-8045-C75B84396734}"/>
              </a:ext>
            </a:extLst>
          </p:cNvPr>
          <p:cNvSpPr>
            <a:spLocks noGrp="1"/>
          </p:cNvSpPr>
          <p:nvPr>
            <p:ph type="body" sz="quarter" idx="28" hasCustomPrompt="1"/>
          </p:nvPr>
        </p:nvSpPr>
        <p:spPr>
          <a:xfrm>
            <a:off x="61139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31" name="Espace réservé du texte 4">
            <a:extLst>
              <a:ext uri="{FF2B5EF4-FFF2-40B4-BE49-F238E27FC236}">
                <a16:creationId xmlns:a16="http://schemas.microsoft.com/office/drawing/2014/main" id="{C82A45DD-6802-6723-29A8-5D5C166C2240}"/>
              </a:ext>
            </a:extLst>
          </p:cNvPr>
          <p:cNvSpPr>
            <a:spLocks noGrp="1"/>
          </p:cNvSpPr>
          <p:nvPr>
            <p:ph type="body" sz="quarter" idx="38"/>
          </p:nvPr>
        </p:nvSpPr>
        <p:spPr>
          <a:xfrm>
            <a:off x="6113953"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2" name="Espace réservé du texte 4">
            <a:extLst>
              <a:ext uri="{FF2B5EF4-FFF2-40B4-BE49-F238E27FC236}">
                <a16:creationId xmlns:a16="http://schemas.microsoft.com/office/drawing/2014/main" id="{3D3CEBDC-260F-1979-AF02-0C481891EC69}"/>
              </a:ext>
            </a:extLst>
          </p:cNvPr>
          <p:cNvSpPr>
            <a:spLocks noGrp="1"/>
          </p:cNvSpPr>
          <p:nvPr>
            <p:ph type="body" sz="quarter" idx="39"/>
          </p:nvPr>
        </p:nvSpPr>
        <p:spPr>
          <a:xfrm>
            <a:off x="6113953"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CDFCFD4E-EF15-48FB-9CC8-A0AF0E1EA8CD}"/>
              </a:ext>
            </a:extLst>
          </p:cNvPr>
          <p:cNvSpPr>
            <a:spLocks noGrp="1"/>
          </p:cNvSpPr>
          <p:nvPr>
            <p:ph type="body" sz="quarter" idx="31" hasCustomPrompt="1"/>
          </p:nvPr>
        </p:nvSpPr>
        <p:spPr>
          <a:xfrm>
            <a:off x="7539556"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50" name="Espace réservé du texte 4">
            <a:extLst>
              <a:ext uri="{FF2B5EF4-FFF2-40B4-BE49-F238E27FC236}">
                <a16:creationId xmlns:a16="http://schemas.microsoft.com/office/drawing/2014/main" id="{DC9EF167-A7F9-ED88-C2CE-DD202D865A1C}"/>
              </a:ext>
            </a:extLst>
          </p:cNvPr>
          <p:cNvSpPr>
            <a:spLocks noGrp="1"/>
          </p:cNvSpPr>
          <p:nvPr>
            <p:ph type="body" sz="quarter" idx="40"/>
          </p:nvPr>
        </p:nvSpPr>
        <p:spPr>
          <a:xfrm>
            <a:off x="7541760"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1" name="Espace réservé du texte 4">
            <a:extLst>
              <a:ext uri="{FF2B5EF4-FFF2-40B4-BE49-F238E27FC236}">
                <a16:creationId xmlns:a16="http://schemas.microsoft.com/office/drawing/2014/main" id="{299B2941-630C-389F-6D16-9D04A231F61E}"/>
              </a:ext>
            </a:extLst>
          </p:cNvPr>
          <p:cNvSpPr>
            <a:spLocks noGrp="1"/>
          </p:cNvSpPr>
          <p:nvPr>
            <p:ph type="body" sz="quarter" idx="41"/>
          </p:nvPr>
        </p:nvSpPr>
        <p:spPr>
          <a:xfrm>
            <a:off x="7541760"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7" name="Footer Placeholder 6">
            <a:extLst>
              <a:ext uri="{FF2B5EF4-FFF2-40B4-BE49-F238E27FC236}">
                <a16:creationId xmlns:a16="http://schemas.microsoft.com/office/drawing/2014/main" id="{24EDF9C3-5C74-4BF1-B74F-35EF54D7FB2F}"/>
              </a:ext>
            </a:extLst>
          </p:cNvPr>
          <p:cNvSpPr>
            <a:spLocks noGrp="1"/>
          </p:cNvSpPr>
          <p:nvPr>
            <p:ph type="ftr" sz="quarter" idx="51"/>
          </p:nvPr>
        </p:nvSpPr>
        <p:spPr/>
        <p:txBody>
          <a:bodyPr/>
          <a:lstStyle/>
          <a:p>
            <a:endParaRPr lang="en-US"/>
          </a:p>
        </p:txBody>
      </p:sp>
      <p:sp>
        <p:nvSpPr>
          <p:cNvPr id="3" name="Date Placeholder 2">
            <a:extLst>
              <a:ext uri="{FF2B5EF4-FFF2-40B4-BE49-F238E27FC236}">
                <a16:creationId xmlns:a16="http://schemas.microsoft.com/office/drawing/2014/main" id="{725C433A-D1DD-39DF-9870-BA0BF87DA753}"/>
              </a:ext>
            </a:extLst>
          </p:cNvPr>
          <p:cNvSpPr>
            <a:spLocks noGrp="1"/>
          </p:cNvSpPr>
          <p:nvPr>
            <p:ph type="dt" sz="half" idx="24"/>
          </p:nvPr>
        </p:nvSpPr>
        <p:spPr>
          <a:xfrm>
            <a:off x="6548724" y="4822572"/>
            <a:ext cx="1626918" cy="166629"/>
          </a:xfrm>
        </p:spPr>
        <p:txBody>
          <a:bodyPr/>
          <a:lstStyle/>
          <a:p>
            <a:fld id="{4D2A99B0-BB41-421E-967C-31A514D13CD1}" type="datetime1">
              <a:rPr lang="en-US" smtClean="0"/>
              <a:t>3/26/2024</a:t>
            </a:fld>
            <a:endParaRPr lang="en-US" dirty="0"/>
          </a:p>
        </p:txBody>
      </p:sp>
      <p:sp>
        <p:nvSpPr>
          <p:cNvPr id="9" name="Slide Number Placeholder 8">
            <a:extLst>
              <a:ext uri="{FF2B5EF4-FFF2-40B4-BE49-F238E27FC236}">
                <a16:creationId xmlns:a16="http://schemas.microsoft.com/office/drawing/2014/main" id="{3E5B3234-1124-4AD2-B139-F869DD78E3A5}"/>
              </a:ext>
            </a:extLst>
          </p:cNvPr>
          <p:cNvSpPr>
            <a:spLocks noGrp="1"/>
          </p:cNvSpPr>
          <p:nvPr>
            <p:ph type="sldNum" sz="quarter" idx="5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296877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Visual &amp;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E8268-853D-42EC-8BF8-64EFB5919693}"/>
              </a:ext>
            </a:extLst>
          </p:cNvPr>
          <p:cNvSpPr>
            <a:spLocks noGrp="1"/>
          </p:cNvSpPr>
          <p:nvPr>
            <p:ph type="title"/>
          </p:nvPr>
        </p:nvSpPr>
        <p:spPr>
          <a:xfrm>
            <a:off x="4062730" y="288000"/>
            <a:ext cx="4753670" cy="720000"/>
          </a:xfrm>
        </p:spPr>
        <p:txBody>
          <a:bodyPr/>
          <a:lstStyle/>
          <a:p>
            <a:r>
              <a:rPr lang="en-US"/>
              <a:t>Click to edit Master title style</a:t>
            </a:r>
            <a:endParaRPr lang="en-US" dirty="0"/>
          </a:p>
        </p:txBody>
      </p:sp>
      <p:sp>
        <p:nvSpPr>
          <p:cNvPr id="42" name="Espace réservé du texte 4">
            <a:extLst>
              <a:ext uri="{FF2B5EF4-FFF2-40B4-BE49-F238E27FC236}">
                <a16:creationId xmlns:a16="http://schemas.microsoft.com/office/drawing/2014/main" id="{A6641BDE-5730-443C-8CD0-E329F568CE3E}"/>
              </a:ext>
            </a:extLst>
          </p:cNvPr>
          <p:cNvSpPr>
            <a:spLocks noGrp="1"/>
          </p:cNvSpPr>
          <p:nvPr>
            <p:ph type="body" sz="quarter" idx="54"/>
          </p:nvPr>
        </p:nvSpPr>
        <p:spPr>
          <a:xfrm>
            <a:off x="4062730" y="1069097"/>
            <a:ext cx="4748999"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25" name="Espace réservé pour une image  8">
            <a:extLst>
              <a:ext uri="{FF2B5EF4-FFF2-40B4-BE49-F238E27FC236}">
                <a16:creationId xmlns:a16="http://schemas.microsoft.com/office/drawing/2014/main" id="{C39C5CD1-48A3-4FD3-8112-25C19BD8D92B}"/>
              </a:ext>
            </a:extLst>
          </p:cNvPr>
          <p:cNvSpPr>
            <a:spLocks noGrp="1" noChangeAspect="1"/>
          </p:cNvSpPr>
          <p:nvPr>
            <p:ph type="pic" sz="quarter" idx="33"/>
          </p:nvPr>
        </p:nvSpPr>
        <p:spPr>
          <a:xfrm>
            <a:off x="333731" y="794835"/>
            <a:ext cx="3096000" cy="3074054"/>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a:noFill/>
              </a:defRPr>
            </a:lvl1pPr>
          </a:lstStyle>
          <a:p>
            <a:r>
              <a:rPr lang="en-US" noProof="0"/>
              <a:t>Click icon to add picture</a:t>
            </a:r>
            <a:endParaRPr lang="en-US" noProof="0" dirty="0"/>
          </a:p>
        </p:txBody>
      </p:sp>
      <p:sp>
        <p:nvSpPr>
          <p:cNvPr id="26" name="Espace réservé pour une image  8">
            <a:extLst>
              <a:ext uri="{FF2B5EF4-FFF2-40B4-BE49-F238E27FC236}">
                <a16:creationId xmlns:a16="http://schemas.microsoft.com/office/drawing/2014/main" id="{877CF915-392C-4C9E-9231-933278F733C0}"/>
              </a:ext>
            </a:extLst>
          </p:cNvPr>
          <p:cNvSpPr>
            <a:spLocks noGrp="1" noChangeAspect="1"/>
          </p:cNvSpPr>
          <p:nvPr>
            <p:ph type="pic" sz="quarter" idx="34"/>
          </p:nvPr>
        </p:nvSpPr>
        <p:spPr>
          <a:xfrm>
            <a:off x="4064737" y="1583483"/>
            <a:ext cx="688883" cy="6840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35" name="Text Placeholder 2">
            <a:extLst>
              <a:ext uri="{FF2B5EF4-FFF2-40B4-BE49-F238E27FC236}">
                <a16:creationId xmlns:a16="http://schemas.microsoft.com/office/drawing/2014/main" id="{1BD78D16-C0A6-4E4D-BDF3-C89D4B91A35B}"/>
              </a:ext>
            </a:extLst>
          </p:cNvPr>
          <p:cNvSpPr>
            <a:spLocks noGrp="1"/>
          </p:cNvSpPr>
          <p:nvPr>
            <p:ph type="body" sz="quarter" idx="41"/>
          </p:nvPr>
        </p:nvSpPr>
        <p:spPr>
          <a:xfrm>
            <a:off x="4066688" y="2597203"/>
            <a:ext cx="1042988" cy="1778521"/>
          </a:xfrm>
        </p:spPr>
        <p:txBody>
          <a:bodyPr/>
          <a:lstStyle>
            <a:lvl1pPr marL="198000" indent="-198000">
              <a:buFontTx/>
              <a:buBlip>
                <a:blip r:embed="rId2"/>
              </a:buBlip>
              <a:defRPr sz="1400"/>
            </a:lvl1pPr>
            <a:lvl2pPr marL="0" indent="0">
              <a:buFont typeface="Arial" panose="020B0604020202020204" pitchFamily="34" charset="0"/>
              <a:buNone/>
              <a:defRPr sz="1400" i="1">
                <a:solidFill>
                  <a:schemeClr val="accent2"/>
                </a:solidFill>
                <a:latin typeface="Georgia" panose="02040502050405020303" pitchFamily="18" charset="0"/>
              </a:defRPr>
            </a:lvl2pPr>
            <a:lvl3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98000" indent="-198000" algn="l" defTabSz="685800" rtl="0" eaLnBrk="1" latinLnBrk="0" hangingPunct="1">
              <a:lnSpc>
                <a:spcPct val="125000"/>
              </a:lnSpc>
              <a:spcBef>
                <a:spcPts val="0"/>
              </a:spcBef>
              <a:buFontTx/>
              <a:buBlip>
                <a:blip r:embed="rId2"/>
              </a:buBlip>
              <a:defRPr lang="en-US" sz="1400" b="0" i="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Espace réservé pour une image  8">
            <a:extLst>
              <a:ext uri="{FF2B5EF4-FFF2-40B4-BE49-F238E27FC236}">
                <a16:creationId xmlns:a16="http://schemas.microsoft.com/office/drawing/2014/main" id="{4C7F2E51-ABA8-4F5A-9037-C8CCEEB2507A}"/>
              </a:ext>
            </a:extLst>
          </p:cNvPr>
          <p:cNvSpPr>
            <a:spLocks noGrp="1" noChangeAspect="1"/>
          </p:cNvSpPr>
          <p:nvPr>
            <p:ph type="pic" sz="quarter" idx="36"/>
          </p:nvPr>
        </p:nvSpPr>
        <p:spPr>
          <a:xfrm>
            <a:off x="5293680" y="1583483"/>
            <a:ext cx="688883" cy="6840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36" name="Text Placeholder 2">
            <a:extLst>
              <a:ext uri="{FF2B5EF4-FFF2-40B4-BE49-F238E27FC236}">
                <a16:creationId xmlns:a16="http://schemas.microsoft.com/office/drawing/2014/main" id="{31D56E2E-9D45-40B4-956F-705AE6D7BE2C}"/>
              </a:ext>
            </a:extLst>
          </p:cNvPr>
          <p:cNvSpPr>
            <a:spLocks noGrp="1"/>
          </p:cNvSpPr>
          <p:nvPr>
            <p:ph type="body" sz="quarter" idx="51"/>
          </p:nvPr>
        </p:nvSpPr>
        <p:spPr>
          <a:xfrm>
            <a:off x="5303362" y="2597203"/>
            <a:ext cx="1042988" cy="1778521"/>
          </a:xfrm>
        </p:spPr>
        <p:txBody>
          <a:bodyPr/>
          <a:lstStyle>
            <a:lvl1pPr marL="198000" indent="-198000">
              <a:buFontTx/>
              <a:buBlip>
                <a:blip r:embed="rId2"/>
              </a:buBlip>
              <a:defRPr sz="1400"/>
            </a:lvl1pPr>
            <a:lvl2pPr marL="0" indent="0">
              <a:buFont typeface="Arial" panose="020B0604020202020204" pitchFamily="34" charset="0"/>
              <a:buNone/>
              <a:defRPr sz="1400" i="1">
                <a:solidFill>
                  <a:schemeClr val="accent2"/>
                </a:solidFill>
                <a:latin typeface="Georgia" panose="02040502050405020303" pitchFamily="18" charset="0"/>
              </a:defRPr>
            </a:lvl2pPr>
            <a:lvl3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98000" indent="-198000" algn="l" defTabSz="685800" rtl="0" eaLnBrk="1" latinLnBrk="0" hangingPunct="1">
              <a:lnSpc>
                <a:spcPct val="125000"/>
              </a:lnSpc>
              <a:spcBef>
                <a:spcPts val="0"/>
              </a:spcBef>
              <a:buFontTx/>
              <a:buBlip>
                <a:blip r:embed="rId2"/>
              </a:buBlip>
              <a:defRPr lang="en-US" sz="1400" b="0" i="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Espace réservé pour une image  8">
            <a:extLst>
              <a:ext uri="{FF2B5EF4-FFF2-40B4-BE49-F238E27FC236}">
                <a16:creationId xmlns:a16="http://schemas.microsoft.com/office/drawing/2014/main" id="{372F035A-F8CD-4ACE-99B9-4C5DF57FF218}"/>
              </a:ext>
            </a:extLst>
          </p:cNvPr>
          <p:cNvSpPr>
            <a:spLocks noGrp="1" noChangeAspect="1"/>
          </p:cNvSpPr>
          <p:nvPr>
            <p:ph type="pic" sz="quarter" idx="38"/>
          </p:nvPr>
        </p:nvSpPr>
        <p:spPr>
          <a:xfrm>
            <a:off x="6538280" y="1583483"/>
            <a:ext cx="688883" cy="6840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37" name="Text Placeholder 2">
            <a:extLst>
              <a:ext uri="{FF2B5EF4-FFF2-40B4-BE49-F238E27FC236}">
                <a16:creationId xmlns:a16="http://schemas.microsoft.com/office/drawing/2014/main" id="{CE06AA0C-A05A-4A5D-9BA3-BA349B66AE24}"/>
              </a:ext>
            </a:extLst>
          </p:cNvPr>
          <p:cNvSpPr>
            <a:spLocks noGrp="1"/>
          </p:cNvSpPr>
          <p:nvPr>
            <p:ph type="body" sz="quarter" idx="52"/>
          </p:nvPr>
        </p:nvSpPr>
        <p:spPr>
          <a:xfrm>
            <a:off x="6530643" y="2597203"/>
            <a:ext cx="1042988" cy="1778521"/>
          </a:xfrm>
        </p:spPr>
        <p:txBody>
          <a:bodyPr/>
          <a:lstStyle>
            <a:lvl1pPr marL="198000" indent="-198000">
              <a:buFontTx/>
              <a:buBlip>
                <a:blip r:embed="rId2"/>
              </a:buBlip>
              <a:defRPr sz="1400"/>
            </a:lvl1pPr>
            <a:lvl2pPr marL="0" indent="0">
              <a:buFont typeface="Arial" panose="020B0604020202020204" pitchFamily="34" charset="0"/>
              <a:buNone/>
              <a:defRPr sz="1400" i="1">
                <a:solidFill>
                  <a:schemeClr val="accent2"/>
                </a:solidFill>
                <a:latin typeface="Georgia" panose="02040502050405020303" pitchFamily="18" charset="0"/>
              </a:defRPr>
            </a:lvl2pPr>
            <a:lvl3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98000" indent="-198000" algn="l" defTabSz="685800" rtl="0" eaLnBrk="1" latinLnBrk="0" hangingPunct="1">
              <a:lnSpc>
                <a:spcPct val="125000"/>
              </a:lnSpc>
              <a:spcBef>
                <a:spcPts val="0"/>
              </a:spcBef>
              <a:buFontTx/>
              <a:buBlip>
                <a:blip r:embed="rId2"/>
              </a:buBlip>
              <a:defRPr lang="en-US" sz="1400" b="0" i="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Espace réservé pour une image  8">
            <a:extLst>
              <a:ext uri="{FF2B5EF4-FFF2-40B4-BE49-F238E27FC236}">
                <a16:creationId xmlns:a16="http://schemas.microsoft.com/office/drawing/2014/main" id="{BFF91B72-FE8D-4E96-8F5D-0506EA882BB5}"/>
              </a:ext>
            </a:extLst>
          </p:cNvPr>
          <p:cNvSpPr>
            <a:spLocks noGrp="1" noChangeAspect="1"/>
          </p:cNvSpPr>
          <p:nvPr>
            <p:ph type="pic" sz="quarter" idx="40"/>
          </p:nvPr>
        </p:nvSpPr>
        <p:spPr>
          <a:xfrm>
            <a:off x="7767223" y="1583483"/>
            <a:ext cx="688883" cy="6840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38" name="Text Placeholder 2">
            <a:extLst>
              <a:ext uri="{FF2B5EF4-FFF2-40B4-BE49-F238E27FC236}">
                <a16:creationId xmlns:a16="http://schemas.microsoft.com/office/drawing/2014/main" id="{BD30E108-1FD8-4DBE-A150-CFAAE2AA5A0A}"/>
              </a:ext>
            </a:extLst>
          </p:cNvPr>
          <p:cNvSpPr>
            <a:spLocks noGrp="1"/>
          </p:cNvSpPr>
          <p:nvPr>
            <p:ph type="body" sz="quarter" idx="53"/>
          </p:nvPr>
        </p:nvSpPr>
        <p:spPr>
          <a:xfrm>
            <a:off x="7767316" y="2597203"/>
            <a:ext cx="1042988" cy="1778521"/>
          </a:xfrm>
        </p:spPr>
        <p:txBody>
          <a:bodyPr/>
          <a:lstStyle>
            <a:lvl1pPr marL="198000" indent="-198000">
              <a:buFontTx/>
              <a:buBlip>
                <a:blip r:embed="rId2"/>
              </a:buBlip>
              <a:defRPr sz="1400"/>
            </a:lvl1pPr>
            <a:lvl2pPr marL="0" indent="0">
              <a:buFont typeface="Arial" panose="020B0604020202020204" pitchFamily="34" charset="0"/>
              <a:buNone/>
              <a:defRPr sz="1400" i="1">
                <a:solidFill>
                  <a:schemeClr val="accent2"/>
                </a:solidFill>
                <a:latin typeface="Georgia" panose="02040502050405020303" pitchFamily="18" charset="0"/>
              </a:defRPr>
            </a:lvl2pPr>
            <a:lvl3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98000" indent="-198000" algn="l" defTabSz="685800" rtl="0" eaLnBrk="1" latinLnBrk="0" hangingPunct="1">
              <a:lnSpc>
                <a:spcPct val="125000"/>
              </a:lnSpc>
              <a:spcBef>
                <a:spcPts val="0"/>
              </a:spcBef>
              <a:buFontTx/>
              <a:buBlip>
                <a:blip r:embed="rId2"/>
              </a:buBlip>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98000" indent="-198000" algn="l" defTabSz="685800" rtl="0" eaLnBrk="1" latinLnBrk="0" hangingPunct="1">
              <a:lnSpc>
                <a:spcPct val="125000"/>
              </a:lnSpc>
              <a:spcBef>
                <a:spcPts val="0"/>
              </a:spcBef>
              <a:buFontTx/>
              <a:buBlip>
                <a:blip r:embed="rId2"/>
              </a:buBlip>
              <a:defRPr lang="en-US" sz="1400" b="0" i="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A08EF2E8-9C85-44DC-A6CE-6247146BC093}"/>
              </a:ext>
            </a:extLst>
          </p:cNvPr>
          <p:cNvSpPr>
            <a:spLocks noGrp="1"/>
          </p:cNvSpPr>
          <p:nvPr>
            <p:ph type="ftr" sz="quarter" idx="56"/>
          </p:nvPr>
        </p:nvSpPr>
        <p:spPr/>
        <p:txBody>
          <a:bodyPr/>
          <a:lstStyle/>
          <a:p>
            <a:endParaRPr lang="en-US"/>
          </a:p>
        </p:txBody>
      </p:sp>
      <p:sp>
        <p:nvSpPr>
          <p:cNvPr id="2" name="Date Placeholder 2">
            <a:extLst>
              <a:ext uri="{FF2B5EF4-FFF2-40B4-BE49-F238E27FC236}">
                <a16:creationId xmlns:a16="http://schemas.microsoft.com/office/drawing/2014/main" id="{8CF8A0FE-61FA-AABD-1524-77CD339EC3B8}"/>
              </a:ext>
            </a:extLst>
          </p:cNvPr>
          <p:cNvSpPr>
            <a:spLocks noGrp="1"/>
          </p:cNvSpPr>
          <p:nvPr>
            <p:ph type="dt" sz="half" idx="24"/>
          </p:nvPr>
        </p:nvSpPr>
        <p:spPr>
          <a:xfrm>
            <a:off x="6548724" y="4822572"/>
            <a:ext cx="1626918" cy="166629"/>
          </a:xfrm>
        </p:spPr>
        <p:txBody>
          <a:bodyPr/>
          <a:lstStyle/>
          <a:p>
            <a:fld id="{55B4C744-C614-4BF5-9C7C-D089D7C85F5E}" type="datetime1">
              <a:rPr lang="en-US" smtClean="0"/>
              <a:t>3/26/2024</a:t>
            </a:fld>
            <a:endParaRPr lang="en-US" dirty="0"/>
          </a:p>
        </p:txBody>
      </p:sp>
      <p:sp>
        <p:nvSpPr>
          <p:cNvPr id="5" name="Slide Number Placeholder 4">
            <a:extLst>
              <a:ext uri="{FF2B5EF4-FFF2-40B4-BE49-F238E27FC236}">
                <a16:creationId xmlns:a16="http://schemas.microsoft.com/office/drawing/2014/main" id="{C35ACC35-025F-4716-9C19-B3339CB136BD}"/>
              </a:ext>
            </a:extLst>
          </p:cNvPr>
          <p:cNvSpPr>
            <a:spLocks noGrp="1"/>
          </p:cNvSpPr>
          <p:nvPr>
            <p:ph type="sldNum" sz="quarter" idx="57"/>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3959106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F40A-1C8A-45FF-954A-21A8F4481399}"/>
              </a:ext>
            </a:extLst>
          </p:cNvPr>
          <p:cNvSpPr>
            <a:spLocks noGrp="1"/>
          </p:cNvSpPr>
          <p:nvPr>
            <p:ph type="title"/>
          </p:nvPr>
        </p:nvSpPr>
        <p:spPr/>
        <p:txBody>
          <a:bodyPr/>
          <a:lstStyle/>
          <a:p>
            <a:r>
              <a:rPr lang="en-US"/>
              <a:t>Click to edit Master title style</a:t>
            </a:r>
          </a:p>
        </p:txBody>
      </p:sp>
      <p:sp>
        <p:nvSpPr>
          <p:cNvPr id="15" name="Espace réservé du texte 4">
            <a:extLst>
              <a:ext uri="{FF2B5EF4-FFF2-40B4-BE49-F238E27FC236}">
                <a16:creationId xmlns:a16="http://schemas.microsoft.com/office/drawing/2014/main" id="{5DA32841-FFD2-4958-9016-86B21215C9DC}"/>
              </a:ext>
            </a:extLst>
          </p:cNvPr>
          <p:cNvSpPr>
            <a:spLocks noGrp="1"/>
          </p:cNvSpPr>
          <p:nvPr>
            <p:ph type="body" sz="quarter" idx="22"/>
          </p:nvPr>
        </p:nvSpPr>
        <p:spPr>
          <a:xfrm>
            <a:off x="333730" y="1069097"/>
            <a:ext cx="8477998"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2" name="Text Placeholder 2">
            <a:extLst>
              <a:ext uri="{FF2B5EF4-FFF2-40B4-BE49-F238E27FC236}">
                <a16:creationId xmlns:a16="http://schemas.microsoft.com/office/drawing/2014/main" id="{EBBAAC05-1321-4EDF-AFC7-46E6DB57F9B2}"/>
              </a:ext>
            </a:extLst>
          </p:cNvPr>
          <p:cNvSpPr>
            <a:spLocks noGrp="1"/>
          </p:cNvSpPr>
          <p:nvPr>
            <p:ph type="body" sz="quarter" idx="48"/>
          </p:nvPr>
        </p:nvSpPr>
        <p:spPr>
          <a:xfrm>
            <a:off x="331526" y="1340691"/>
            <a:ext cx="2120260" cy="33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Espace réservé du graphique 7">
            <a:extLst>
              <a:ext uri="{FF2B5EF4-FFF2-40B4-BE49-F238E27FC236}">
                <a16:creationId xmlns:a16="http://schemas.microsoft.com/office/drawing/2014/main" id="{5740236E-B231-4B38-9B19-5CA4361809F8}"/>
              </a:ext>
            </a:extLst>
          </p:cNvPr>
          <p:cNvSpPr>
            <a:spLocks noGrp="1"/>
          </p:cNvSpPr>
          <p:nvPr>
            <p:ph type="chart" sz="quarter" idx="21" hasCustomPrompt="1"/>
          </p:nvPr>
        </p:nvSpPr>
        <p:spPr>
          <a:xfrm>
            <a:off x="2813050" y="1339889"/>
            <a:ext cx="5991225" cy="2990367"/>
          </a:xfrm>
        </p:spPr>
        <p:txBody>
          <a:bodyPr anchor="ctr">
            <a:noAutofit/>
          </a:bodyPr>
          <a:lstStyle>
            <a:lvl1pPr algn="ctr">
              <a:defRPr>
                <a:solidFill>
                  <a:schemeClr val="tx1"/>
                </a:solidFill>
              </a:defRPr>
            </a:lvl1pPr>
          </a:lstStyle>
          <a:p>
            <a:r>
              <a:rPr lang="en-US" noProof="0" dirty="0"/>
              <a:t>Chart and Table</a:t>
            </a:r>
          </a:p>
        </p:txBody>
      </p:sp>
      <p:sp>
        <p:nvSpPr>
          <p:cNvPr id="9" name="Text Placeholder 8">
            <a:extLst>
              <a:ext uri="{FF2B5EF4-FFF2-40B4-BE49-F238E27FC236}">
                <a16:creationId xmlns:a16="http://schemas.microsoft.com/office/drawing/2014/main" id="{D3EFB4A0-6633-B726-3C1F-8CF9477726F8}"/>
              </a:ext>
            </a:extLst>
          </p:cNvPr>
          <p:cNvSpPr>
            <a:spLocks noGrp="1"/>
          </p:cNvSpPr>
          <p:nvPr>
            <p:ph type="body" sz="quarter" idx="53"/>
          </p:nvPr>
        </p:nvSpPr>
        <p:spPr>
          <a:xfrm>
            <a:off x="2813050" y="4443975"/>
            <a:ext cx="6007204" cy="235291"/>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B066E4A1-F201-4CDB-9EFD-23C4C1D4BBBF}"/>
              </a:ext>
            </a:extLst>
          </p:cNvPr>
          <p:cNvSpPr>
            <a:spLocks noGrp="1"/>
          </p:cNvSpPr>
          <p:nvPr>
            <p:ph type="ftr" sz="quarter" idx="51"/>
          </p:nvPr>
        </p:nvSpPr>
        <p:spPr/>
        <p:txBody>
          <a:bodyPr/>
          <a:lstStyle/>
          <a:p>
            <a:endParaRPr lang="en-US"/>
          </a:p>
        </p:txBody>
      </p:sp>
      <p:sp>
        <p:nvSpPr>
          <p:cNvPr id="3" name="Date Placeholder 2">
            <a:extLst>
              <a:ext uri="{FF2B5EF4-FFF2-40B4-BE49-F238E27FC236}">
                <a16:creationId xmlns:a16="http://schemas.microsoft.com/office/drawing/2014/main" id="{D0CC6B3A-F629-4184-7086-2A5AC75F85BB}"/>
              </a:ext>
            </a:extLst>
          </p:cNvPr>
          <p:cNvSpPr>
            <a:spLocks noGrp="1"/>
          </p:cNvSpPr>
          <p:nvPr>
            <p:ph type="dt" sz="half" idx="24"/>
          </p:nvPr>
        </p:nvSpPr>
        <p:spPr>
          <a:xfrm>
            <a:off x="6548724" y="4822572"/>
            <a:ext cx="1626918" cy="166629"/>
          </a:xfrm>
        </p:spPr>
        <p:txBody>
          <a:bodyPr/>
          <a:lstStyle/>
          <a:p>
            <a:fld id="{5AF44D61-E4C4-4F86-8E7C-60E1C0FFF351}" type="datetime1">
              <a:rPr lang="en-US" smtClean="0"/>
              <a:t>3/26/2024</a:t>
            </a:fld>
            <a:endParaRPr lang="en-US" dirty="0"/>
          </a:p>
        </p:txBody>
      </p:sp>
      <p:sp>
        <p:nvSpPr>
          <p:cNvPr id="5" name="Slide Number Placeholder 4">
            <a:extLst>
              <a:ext uri="{FF2B5EF4-FFF2-40B4-BE49-F238E27FC236}">
                <a16:creationId xmlns:a16="http://schemas.microsoft.com/office/drawing/2014/main" id="{1C3BA679-DA65-4E2E-B972-44A3FED52D0A}"/>
              </a:ext>
            </a:extLst>
          </p:cNvPr>
          <p:cNvSpPr>
            <a:spLocks noGrp="1"/>
          </p:cNvSpPr>
          <p:nvPr>
            <p:ph type="sldNum" sz="quarter" idx="5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2512448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Pip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73ED-3A51-43ED-92AF-502A3B2EA33A}"/>
              </a:ext>
            </a:extLst>
          </p:cNvPr>
          <p:cNvSpPr>
            <a:spLocks noGrp="1"/>
          </p:cNvSpPr>
          <p:nvPr>
            <p:ph type="title"/>
          </p:nvPr>
        </p:nvSpPr>
        <p:spPr/>
        <p:txBody>
          <a:bodyPr/>
          <a:lstStyle/>
          <a:p>
            <a:r>
              <a:rPr lang="en-US"/>
              <a:t>Click to edit Master title style</a:t>
            </a:r>
          </a:p>
        </p:txBody>
      </p:sp>
      <p:sp>
        <p:nvSpPr>
          <p:cNvPr id="24" name="Espace réservé du texte 4">
            <a:extLst>
              <a:ext uri="{FF2B5EF4-FFF2-40B4-BE49-F238E27FC236}">
                <a16:creationId xmlns:a16="http://schemas.microsoft.com/office/drawing/2014/main" id="{18543BFC-51CD-4127-AE00-EF8C17425F7C}"/>
              </a:ext>
            </a:extLst>
          </p:cNvPr>
          <p:cNvSpPr>
            <a:spLocks noGrp="1"/>
          </p:cNvSpPr>
          <p:nvPr>
            <p:ph type="body" sz="quarter" idx="22"/>
          </p:nvPr>
        </p:nvSpPr>
        <p:spPr>
          <a:xfrm>
            <a:off x="333730" y="1069097"/>
            <a:ext cx="8477998"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67" name="Espace réservé pour une image  8">
            <a:extLst>
              <a:ext uri="{FF2B5EF4-FFF2-40B4-BE49-F238E27FC236}">
                <a16:creationId xmlns:a16="http://schemas.microsoft.com/office/drawing/2014/main" id="{4BAB2053-02C8-44E3-BCB5-79E125611896}"/>
              </a:ext>
            </a:extLst>
          </p:cNvPr>
          <p:cNvSpPr>
            <a:spLocks noGrp="1" noChangeAspect="1"/>
          </p:cNvSpPr>
          <p:nvPr>
            <p:ph type="pic" sz="quarter" idx="53"/>
          </p:nvPr>
        </p:nvSpPr>
        <p:spPr>
          <a:xfrm>
            <a:off x="863819" y="1521256"/>
            <a:ext cx="916903" cy="910404"/>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65" name="Espace réservé du texte 4">
            <a:extLst>
              <a:ext uri="{FF2B5EF4-FFF2-40B4-BE49-F238E27FC236}">
                <a16:creationId xmlns:a16="http://schemas.microsoft.com/office/drawing/2014/main" id="{C564BC63-82B6-4B97-BBA2-8A1469E22618}"/>
              </a:ext>
            </a:extLst>
          </p:cNvPr>
          <p:cNvSpPr>
            <a:spLocks noGrp="1"/>
          </p:cNvSpPr>
          <p:nvPr>
            <p:ph type="body" sz="quarter" idx="51" hasCustomPrompt="1"/>
          </p:nvPr>
        </p:nvSpPr>
        <p:spPr>
          <a:xfrm>
            <a:off x="332271" y="2758613"/>
            <a:ext cx="1980000" cy="358747"/>
          </a:xfrm>
        </p:spPr>
        <p:txBody>
          <a:bodyPr>
            <a:noAutofit/>
          </a:bodyPr>
          <a:lstStyle>
            <a:lvl1pPr algn="ctr">
              <a:lnSpc>
                <a:spcPct val="100000"/>
              </a:lnSpc>
              <a:spcAft>
                <a:spcPts val="0"/>
              </a:spcAft>
              <a:defRPr sz="1400" b="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Title goes here</a:t>
            </a:r>
          </a:p>
        </p:txBody>
      </p:sp>
      <p:sp>
        <p:nvSpPr>
          <p:cNvPr id="68" name="Espace réservé du graphique SmartArt 29">
            <a:extLst>
              <a:ext uri="{FF2B5EF4-FFF2-40B4-BE49-F238E27FC236}">
                <a16:creationId xmlns:a16="http://schemas.microsoft.com/office/drawing/2014/main" id="{140B83C6-7CB5-431F-A405-E72F2291F5A8}"/>
              </a:ext>
              <a:ext uri="{C183D7F6-B498-43B3-948B-1728B52AA6E4}">
                <adec:decorative xmlns:adec="http://schemas.microsoft.com/office/drawing/2017/decorative" val="1"/>
              </a:ext>
            </a:extLst>
          </p:cNvPr>
          <p:cNvSpPr>
            <a:spLocks noGrp="1" noChangeAspect="1"/>
          </p:cNvSpPr>
          <p:nvPr>
            <p:ph type="dgm" sz="quarter" idx="54" hasCustomPrompt="1"/>
          </p:nvPr>
        </p:nvSpPr>
        <p:spPr>
          <a:xfrm>
            <a:off x="1208555" y="3220952"/>
            <a:ext cx="219579" cy="218023"/>
          </a:xfrm>
          <a:custGeom>
            <a:avLst/>
            <a:gdLst>
              <a:gd name="connsiteX0" fmla="*/ 2922939 w 3483218"/>
              <a:gd name="connsiteY0" fmla="*/ 1259365 h 3458526"/>
              <a:gd name="connsiteX1" fmla="*/ 1600525 w 3483218"/>
              <a:gd name="connsiteY1" fmla="*/ 2492535 h 3458526"/>
              <a:gd name="connsiteX2" fmla="*/ 868506 w 3483218"/>
              <a:gd name="connsiteY2" fmla="*/ 1555592 h 3458526"/>
              <a:gd name="connsiteX3" fmla="*/ 797650 w 3483218"/>
              <a:gd name="connsiteY3" fmla="*/ 1610951 h 3458526"/>
              <a:gd name="connsiteX4" fmla="*/ 1586692 w 3483218"/>
              <a:gd name="connsiteY4" fmla="*/ 2620878 h 3458526"/>
              <a:gd name="connsiteX5" fmla="*/ 1626892 w 3483218"/>
              <a:gd name="connsiteY5" fmla="*/ 2589471 h 3458526"/>
              <a:gd name="connsiteX6" fmla="*/ 1627601 w 3483218"/>
              <a:gd name="connsiteY6" fmla="*/ 2590232 h 3458526"/>
              <a:gd name="connsiteX7" fmla="*/ 1636303 w 3483218"/>
              <a:gd name="connsiteY7" fmla="*/ 2582117 h 3458526"/>
              <a:gd name="connsiteX8" fmla="*/ 1657548 w 3483218"/>
              <a:gd name="connsiteY8" fmla="*/ 2565520 h 3458526"/>
              <a:gd name="connsiteX9" fmla="*/ 1656095 w 3483218"/>
              <a:gd name="connsiteY9" fmla="*/ 2563661 h 3458526"/>
              <a:gd name="connsiteX10" fmla="*/ 2984262 w 3483218"/>
              <a:gd name="connsiteY10" fmla="*/ 1325125 h 3458526"/>
              <a:gd name="connsiteX11" fmla="*/ 1704581 w 3483218"/>
              <a:gd name="connsiteY11" fmla="*/ 1 h 3458526"/>
              <a:gd name="connsiteX12" fmla="*/ 3483218 w 3483218"/>
              <a:gd name="connsiteY12" fmla="*/ 1729247 h 3458526"/>
              <a:gd name="connsiteX13" fmla="*/ 1778716 w 3483218"/>
              <a:gd name="connsiteY13" fmla="*/ 3458526 h 3458526"/>
              <a:gd name="connsiteX14" fmla="*/ 1 w 3483218"/>
              <a:gd name="connsiteY14" fmla="*/ 1729282 h 3458526"/>
              <a:gd name="connsiteX15" fmla="*/ 1704581 w 3483218"/>
              <a:gd name="connsiteY15" fmla="*/ 1 h 34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3218" h="3458526">
                <a:moveTo>
                  <a:pt x="2922939" y="1259365"/>
                </a:moveTo>
                <a:lnTo>
                  <a:pt x="1600525" y="2492535"/>
                </a:lnTo>
                <a:lnTo>
                  <a:pt x="868506" y="1555592"/>
                </a:lnTo>
                <a:lnTo>
                  <a:pt x="797650" y="1610951"/>
                </a:lnTo>
                <a:lnTo>
                  <a:pt x="1586692" y="2620878"/>
                </a:lnTo>
                <a:lnTo>
                  <a:pt x="1626892" y="2589471"/>
                </a:lnTo>
                <a:lnTo>
                  <a:pt x="1627601" y="2590232"/>
                </a:lnTo>
                <a:lnTo>
                  <a:pt x="1636303" y="2582117"/>
                </a:lnTo>
                <a:lnTo>
                  <a:pt x="1657548" y="2565520"/>
                </a:lnTo>
                <a:lnTo>
                  <a:pt x="1656095" y="2563661"/>
                </a:lnTo>
                <a:lnTo>
                  <a:pt x="2984262" y="1325125"/>
                </a:lnTo>
                <a:close/>
                <a:moveTo>
                  <a:pt x="1704581" y="1"/>
                </a:moveTo>
                <a:cubicBezTo>
                  <a:pt x="2791550" y="-37"/>
                  <a:pt x="3483179" y="642275"/>
                  <a:pt x="3483218" y="1729247"/>
                </a:cubicBezTo>
                <a:cubicBezTo>
                  <a:pt x="3483201" y="2791528"/>
                  <a:pt x="2791534" y="3458489"/>
                  <a:pt x="1778716" y="3458526"/>
                </a:cubicBezTo>
                <a:cubicBezTo>
                  <a:pt x="666974" y="3458540"/>
                  <a:pt x="-14" y="2791564"/>
                  <a:pt x="1" y="1729282"/>
                </a:cubicBezTo>
                <a:cubicBezTo>
                  <a:pt x="42" y="642310"/>
                  <a:pt x="666991" y="13"/>
                  <a:pt x="1704581" y="1"/>
                </a:cubicBezTo>
                <a:close/>
              </a:path>
            </a:pathLst>
          </a:custGeom>
          <a:solidFill>
            <a:schemeClr val="accent2"/>
          </a:solidFill>
        </p:spPr>
        <p:txBody>
          <a:bodyPr wrap="square">
            <a:noAutofit/>
          </a:bodyPr>
          <a:lstStyle>
            <a:lvl1pPr>
              <a:defRPr>
                <a:noFill/>
              </a:defRPr>
            </a:lvl1pPr>
          </a:lstStyle>
          <a:p>
            <a:pPr lvl="0"/>
            <a:r>
              <a:rPr lang="en-US" noProof="0" dirty="0"/>
              <a:t>Body copy goes here in Verdana 7pt</a:t>
            </a:r>
          </a:p>
        </p:txBody>
      </p:sp>
      <p:sp>
        <p:nvSpPr>
          <p:cNvPr id="66" name="Espace réservé du texte 4">
            <a:extLst>
              <a:ext uri="{FF2B5EF4-FFF2-40B4-BE49-F238E27FC236}">
                <a16:creationId xmlns:a16="http://schemas.microsoft.com/office/drawing/2014/main" id="{9475D1E3-2B8C-4BE6-9A5E-FC270C452627}"/>
              </a:ext>
            </a:extLst>
          </p:cNvPr>
          <p:cNvSpPr>
            <a:spLocks noGrp="1"/>
          </p:cNvSpPr>
          <p:nvPr>
            <p:ph type="body" sz="quarter" idx="52" hasCustomPrompt="1"/>
          </p:nvPr>
        </p:nvSpPr>
        <p:spPr>
          <a:xfrm>
            <a:off x="332271" y="3542567"/>
            <a:ext cx="1980000" cy="971438"/>
          </a:xfrm>
        </p:spPr>
        <p:txBody>
          <a:bodyPr>
            <a:noAutofit/>
          </a:bodyPr>
          <a:lstStyle>
            <a:lvl1pPr algn="ctr">
              <a:lnSpc>
                <a:spcPct val="125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Body copy goes here</a:t>
            </a:r>
          </a:p>
        </p:txBody>
      </p:sp>
      <p:sp>
        <p:nvSpPr>
          <p:cNvPr id="71" name="Espace réservé pour une image  8">
            <a:extLst>
              <a:ext uri="{FF2B5EF4-FFF2-40B4-BE49-F238E27FC236}">
                <a16:creationId xmlns:a16="http://schemas.microsoft.com/office/drawing/2014/main" id="{74115A93-3F72-4EC1-B0BA-6FD3238A6FB7}"/>
              </a:ext>
            </a:extLst>
          </p:cNvPr>
          <p:cNvSpPr>
            <a:spLocks noGrp="1" noChangeAspect="1"/>
          </p:cNvSpPr>
          <p:nvPr>
            <p:ph type="pic" sz="quarter" idx="57"/>
          </p:nvPr>
        </p:nvSpPr>
        <p:spPr>
          <a:xfrm>
            <a:off x="3030305" y="1521256"/>
            <a:ext cx="916903" cy="910404"/>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69" name="Espace réservé du texte 4">
            <a:extLst>
              <a:ext uri="{FF2B5EF4-FFF2-40B4-BE49-F238E27FC236}">
                <a16:creationId xmlns:a16="http://schemas.microsoft.com/office/drawing/2014/main" id="{7F0AC9BA-C19E-43C7-A448-DEE60FB9164F}"/>
              </a:ext>
            </a:extLst>
          </p:cNvPr>
          <p:cNvSpPr>
            <a:spLocks noGrp="1"/>
          </p:cNvSpPr>
          <p:nvPr>
            <p:ph type="body" sz="quarter" idx="55" hasCustomPrompt="1"/>
          </p:nvPr>
        </p:nvSpPr>
        <p:spPr>
          <a:xfrm>
            <a:off x="2498757" y="2758613"/>
            <a:ext cx="1980000" cy="358747"/>
          </a:xfrm>
        </p:spPr>
        <p:txBody>
          <a:bodyPr>
            <a:noAutofit/>
          </a:bodyPr>
          <a:lstStyle>
            <a:lvl1pPr algn="ctr">
              <a:lnSpc>
                <a:spcPct val="100000"/>
              </a:lnSpc>
              <a:spcAft>
                <a:spcPts val="0"/>
              </a:spcAft>
              <a:defRPr sz="1400" b="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Title goes here</a:t>
            </a:r>
          </a:p>
        </p:txBody>
      </p:sp>
      <p:sp>
        <p:nvSpPr>
          <p:cNvPr id="72" name="Espace réservé du graphique SmartArt 29">
            <a:extLst>
              <a:ext uri="{FF2B5EF4-FFF2-40B4-BE49-F238E27FC236}">
                <a16:creationId xmlns:a16="http://schemas.microsoft.com/office/drawing/2014/main" id="{2AF69BEC-2777-47C7-8F52-1B79F4B55198}"/>
              </a:ext>
              <a:ext uri="{C183D7F6-B498-43B3-948B-1728B52AA6E4}">
                <adec:decorative xmlns:adec="http://schemas.microsoft.com/office/drawing/2017/decorative" val="1"/>
              </a:ext>
            </a:extLst>
          </p:cNvPr>
          <p:cNvSpPr>
            <a:spLocks noGrp="1" noChangeAspect="1"/>
          </p:cNvSpPr>
          <p:nvPr>
            <p:ph type="dgm" sz="quarter" idx="58" hasCustomPrompt="1"/>
          </p:nvPr>
        </p:nvSpPr>
        <p:spPr>
          <a:xfrm>
            <a:off x="3375041" y="3220952"/>
            <a:ext cx="219579" cy="218023"/>
          </a:xfrm>
          <a:custGeom>
            <a:avLst/>
            <a:gdLst>
              <a:gd name="connsiteX0" fmla="*/ 2922939 w 3483218"/>
              <a:gd name="connsiteY0" fmla="*/ 1259365 h 3458526"/>
              <a:gd name="connsiteX1" fmla="*/ 1600525 w 3483218"/>
              <a:gd name="connsiteY1" fmla="*/ 2492535 h 3458526"/>
              <a:gd name="connsiteX2" fmla="*/ 868506 w 3483218"/>
              <a:gd name="connsiteY2" fmla="*/ 1555592 h 3458526"/>
              <a:gd name="connsiteX3" fmla="*/ 797650 w 3483218"/>
              <a:gd name="connsiteY3" fmla="*/ 1610951 h 3458526"/>
              <a:gd name="connsiteX4" fmla="*/ 1586692 w 3483218"/>
              <a:gd name="connsiteY4" fmla="*/ 2620878 h 3458526"/>
              <a:gd name="connsiteX5" fmla="*/ 1626892 w 3483218"/>
              <a:gd name="connsiteY5" fmla="*/ 2589471 h 3458526"/>
              <a:gd name="connsiteX6" fmla="*/ 1627601 w 3483218"/>
              <a:gd name="connsiteY6" fmla="*/ 2590232 h 3458526"/>
              <a:gd name="connsiteX7" fmla="*/ 1636303 w 3483218"/>
              <a:gd name="connsiteY7" fmla="*/ 2582117 h 3458526"/>
              <a:gd name="connsiteX8" fmla="*/ 1657548 w 3483218"/>
              <a:gd name="connsiteY8" fmla="*/ 2565520 h 3458526"/>
              <a:gd name="connsiteX9" fmla="*/ 1656095 w 3483218"/>
              <a:gd name="connsiteY9" fmla="*/ 2563661 h 3458526"/>
              <a:gd name="connsiteX10" fmla="*/ 2984262 w 3483218"/>
              <a:gd name="connsiteY10" fmla="*/ 1325125 h 3458526"/>
              <a:gd name="connsiteX11" fmla="*/ 1704581 w 3483218"/>
              <a:gd name="connsiteY11" fmla="*/ 1 h 3458526"/>
              <a:gd name="connsiteX12" fmla="*/ 3483218 w 3483218"/>
              <a:gd name="connsiteY12" fmla="*/ 1729247 h 3458526"/>
              <a:gd name="connsiteX13" fmla="*/ 1778716 w 3483218"/>
              <a:gd name="connsiteY13" fmla="*/ 3458526 h 3458526"/>
              <a:gd name="connsiteX14" fmla="*/ 1 w 3483218"/>
              <a:gd name="connsiteY14" fmla="*/ 1729282 h 3458526"/>
              <a:gd name="connsiteX15" fmla="*/ 1704581 w 3483218"/>
              <a:gd name="connsiteY15" fmla="*/ 1 h 34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3218" h="3458526">
                <a:moveTo>
                  <a:pt x="2922939" y="1259365"/>
                </a:moveTo>
                <a:lnTo>
                  <a:pt x="1600525" y="2492535"/>
                </a:lnTo>
                <a:lnTo>
                  <a:pt x="868506" y="1555592"/>
                </a:lnTo>
                <a:lnTo>
                  <a:pt x="797650" y="1610951"/>
                </a:lnTo>
                <a:lnTo>
                  <a:pt x="1586692" y="2620878"/>
                </a:lnTo>
                <a:lnTo>
                  <a:pt x="1626892" y="2589471"/>
                </a:lnTo>
                <a:lnTo>
                  <a:pt x="1627601" y="2590232"/>
                </a:lnTo>
                <a:lnTo>
                  <a:pt x="1636303" y="2582117"/>
                </a:lnTo>
                <a:lnTo>
                  <a:pt x="1657548" y="2565520"/>
                </a:lnTo>
                <a:lnTo>
                  <a:pt x="1656095" y="2563661"/>
                </a:lnTo>
                <a:lnTo>
                  <a:pt x="2984262" y="1325125"/>
                </a:lnTo>
                <a:close/>
                <a:moveTo>
                  <a:pt x="1704581" y="1"/>
                </a:moveTo>
                <a:cubicBezTo>
                  <a:pt x="2791550" y="-37"/>
                  <a:pt x="3483179" y="642275"/>
                  <a:pt x="3483218" y="1729247"/>
                </a:cubicBezTo>
                <a:cubicBezTo>
                  <a:pt x="3483201" y="2791528"/>
                  <a:pt x="2791534" y="3458489"/>
                  <a:pt x="1778716" y="3458526"/>
                </a:cubicBezTo>
                <a:cubicBezTo>
                  <a:pt x="666974" y="3458540"/>
                  <a:pt x="-14" y="2791564"/>
                  <a:pt x="1" y="1729282"/>
                </a:cubicBezTo>
                <a:cubicBezTo>
                  <a:pt x="42" y="642310"/>
                  <a:pt x="666991" y="13"/>
                  <a:pt x="1704581" y="1"/>
                </a:cubicBezTo>
                <a:close/>
              </a:path>
            </a:pathLst>
          </a:custGeom>
          <a:solidFill>
            <a:schemeClr val="accent2"/>
          </a:solidFill>
        </p:spPr>
        <p:txBody>
          <a:bodyPr wrap="square">
            <a:noAutofit/>
          </a:bodyPr>
          <a:lstStyle>
            <a:lvl1pPr>
              <a:defRPr>
                <a:noFill/>
              </a:defRPr>
            </a:lvl1pPr>
          </a:lstStyle>
          <a:p>
            <a:pPr lvl="0"/>
            <a:r>
              <a:rPr lang="en-US" noProof="0" dirty="0"/>
              <a:t>Body copy goes here in Verdana 7pt</a:t>
            </a:r>
          </a:p>
        </p:txBody>
      </p:sp>
      <p:sp>
        <p:nvSpPr>
          <p:cNvPr id="70" name="Espace réservé du texte 4">
            <a:extLst>
              <a:ext uri="{FF2B5EF4-FFF2-40B4-BE49-F238E27FC236}">
                <a16:creationId xmlns:a16="http://schemas.microsoft.com/office/drawing/2014/main" id="{69E36A4E-A75B-4A2C-94A4-C4D3118AD08D}"/>
              </a:ext>
            </a:extLst>
          </p:cNvPr>
          <p:cNvSpPr>
            <a:spLocks noGrp="1"/>
          </p:cNvSpPr>
          <p:nvPr>
            <p:ph type="body" sz="quarter" idx="56" hasCustomPrompt="1"/>
          </p:nvPr>
        </p:nvSpPr>
        <p:spPr>
          <a:xfrm>
            <a:off x="2498757" y="3542567"/>
            <a:ext cx="1980000" cy="971438"/>
          </a:xfrm>
        </p:spPr>
        <p:txBody>
          <a:bodyPr>
            <a:noAutofit/>
          </a:bodyPr>
          <a:lstStyle>
            <a:lvl1pPr algn="ctr">
              <a:lnSpc>
                <a:spcPct val="125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Body copy goes here</a:t>
            </a:r>
          </a:p>
        </p:txBody>
      </p:sp>
      <p:sp>
        <p:nvSpPr>
          <p:cNvPr id="75" name="Espace réservé pour une image  8">
            <a:extLst>
              <a:ext uri="{FF2B5EF4-FFF2-40B4-BE49-F238E27FC236}">
                <a16:creationId xmlns:a16="http://schemas.microsoft.com/office/drawing/2014/main" id="{67341440-8039-48A0-AD99-26B09C54BE05}"/>
              </a:ext>
            </a:extLst>
          </p:cNvPr>
          <p:cNvSpPr>
            <a:spLocks noGrp="1" noChangeAspect="1"/>
          </p:cNvSpPr>
          <p:nvPr>
            <p:ph type="pic" sz="quarter" idx="61"/>
          </p:nvPr>
        </p:nvSpPr>
        <p:spPr>
          <a:xfrm>
            <a:off x="5196791" y="1521256"/>
            <a:ext cx="916903" cy="910404"/>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73" name="Espace réservé du texte 4">
            <a:extLst>
              <a:ext uri="{FF2B5EF4-FFF2-40B4-BE49-F238E27FC236}">
                <a16:creationId xmlns:a16="http://schemas.microsoft.com/office/drawing/2014/main" id="{FCDD8CFB-1C52-4794-B2D2-C3C704D18854}"/>
              </a:ext>
            </a:extLst>
          </p:cNvPr>
          <p:cNvSpPr>
            <a:spLocks noGrp="1"/>
          </p:cNvSpPr>
          <p:nvPr>
            <p:ph type="body" sz="quarter" idx="59" hasCustomPrompt="1"/>
          </p:nvPr>
        </p:nvSpPr>
        <p:spPr>
          <a:xfrm>
            <a:off x="4665243" y="2758613"/>
            <a:ext cx="1980000" cy="358747"/>
          </a:xfrm>
        </p:spPr>
        <p:txBody>
          <a:bodyPr>
            <a:noAutofit/>
          </a:bodyPr>
          <a:lstStyle>
            <a:lvl1pPr algn="ctr">
              <a:lnSpc>
                <a:spcPct val="100000"/>
              </a:lnSpc>
              <a:spcAft>
                <a:spcPts val="0"/>
              </a:spcAft>
              <a:defRPr sz="1400" b="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Title goes here</a:t>
            </a:r>
          </a:p>
        </p:txBody>
      </p:sp>
      <p:sp>
        <p:nvSpPr>
          <p:cNvPr id="76" name="Espace réservé du graphique SmartArt 29">
            <a:extLst>
              <a:ext uri="{FF2B5EF4-FFF2-40B4-BE49-F238E27FC236}">
                <a16:creationId xmlns:a16="http://schemas.microsoft.com/office/drawing/2014/main" id="{CC665F29-3036-4C25-BA1A-2389FF61E929}"/>
              </a:ext>
              <a:ext uri="{C183D7F6-B498-43B3-948B-1728B52AA6E4}">
                <adec:decorative xmlns:adec="http://schemas.microsoft.com/office/drawing/2017/decorative" val="1"/>
              </a:ext>
            </a:extLst>
          </p:cNvPr>
          <p:cNvSpPr>
            <a:spLocks noGrp="1" noChangeAspect="1"/>
          </p:cNvSpPr>
          <p:nvPr>
            <p:ph type="dgm" sz="quarter" idx="62" hasCustomPrompt="1"/>
          </p:nvPr>
        </p:nvSpPr>
        <p:spPr>
          <a:xfrm>
            <a:off x="5541527" y="3220952"/>
            <a:ext cx="219579" cy="218023"/>
          </a:xfrm>
          <a:custGeom>
            <a:avLst/>
            <a:gdLst>
              <a:gd name="connsiteX0" fmla="*/ 2922939 w 3483218"/>
              <a:gd name="connsiteY0" fmla="*/ 1259365 h 3458526"/>
              <a:gd name="connsiteX1" fmla="*/ 1600525 w 3483218"/>
              <a:gd name="connsiteY1" fmla="*/ 2492535 h 3458526"/>
              <a:gd name="connsiteX2" fmla="*/ 868506 w 3483218"/>
              <a:gd name="connsiteY2" fmla="*/ 1555592 h 3458526"/>
              <a:gd name="connsiteX3" fmla="*/ 797650 w 3483218"/>
              <a:gd name="connsiteY3" fmla="*/ 1610951 h 3458526"/>
              <a:gd name="connsiteX4" fmla="*/ 1586692 w 3483218"/>
              <a:gd name="connsiteY4" fmla="*/ 2620878 h 3458526"/>
              <a:gd name="connsiteX5" fmla="*/ 1626892 w 3483218"/>
              <a:gd name="connsiteY5" fmla="*/ 2589471 h 3458526"/>
              <a:gd name="connsiteX6" fmla="*/ 1627601 w 3483218"/>
              <a:gd name="connsiteY6" fmla="*/ 2590232 h 3458526"/>
              <a:gd name="connsiteX7" fmla="*/ 1636303 w 3483218"/>
              <a:gd name="connsiteY7" fmla="*/ 2582117 h 3458526"/>
              <a:gd name="connsiteX8" fmla="*/ 1657548 w 3483218"/>
              <a:gd name="connsiteY8" fmla="*/ 2565520 h 3458526"/>
              <a:gd name="connsiteX9" fmla="*/ 1656095 w 3483218"/>
              <a:gd name="connsiteY9" fmla="*/ 2563661 h 3458526"/>
              <a:gd name="connsiteX10" fmla="*/ 2984262 w 3483218"/>
              <a:gd name="connsiteY10" fmla="*/ 1325125 h 3458526"/>
              <a:gd name="connsiteX11" fmla="*/ 1704581 w 3483218"/>
              <a:gd name="connsiteY11" fmla="*/ 1 h 3458526"/>
              <a:gd name="connsiteX12" fmla="*/ 3483218 w 3483218"/>
              <a:gd name="connsiteY12" fmla="*/ 1729247 h 3458526"/>
              <a:gd name="connsiteX13" fmla="*/ 1778716 w 3483218"/>
              <a:gd name="connsiteY13" fmla="*/ 3458526 h 3458526"/>
              <a:gd name="connsiteX14" fmla="*/ 1 w 3483218"/>
              <a:gd name="connsiteY14" fmla="*/ 1729282 h 3458526"/>
              <a:gd name="connsiteX15" fmla="*/ 1704581 w 3483218"/>
              <a:gd name="connsiteY15" fmla="*/ 1 h 34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3218" h="3458526">
                <a:moveTo>
                  <a:pt x="2922939" y="1259365"/>
                </a:moveTo>
                <a:lnTo>
                  <a:pt x="1600525" y="2492535"/>
                </a:lnTo>
                <a:lnTo>
                  <a:pt x="868506" y="1555592"/>
                </a:lnTo>
                <a:lnTo>
                  <a:pt x="797650" y="1610951"/>
                </a:lnTo>
                <a:lnTo>
                  <a:pt x="1586692" y="2620878"/>
                </a:lnTo>
                <a:lnTo>
                  <a:pt x="1626892" y="2589471"/>
                </a:lnTo>
                <a:lnTo>
                  <a:pt x="1627601" y="2590232"/>
                </a:lnTo>
                <a:lnTo>
                  <a:pt x="1636303" y="2582117"/>
                </a:lnTo>
                <a:lnTo>
                  <a:pt x="1657548" y="2565520"/>
                </a:lnTo>
                <a:lnTo>
                  <a:pt x="1656095" y="2563661"/>
                </a:lnTo>
                <a:lnTo>
                  <a:pt x="2984262" y="1325125"/>
                </a:lnTo>
                <a:close/>
                <a:moveTo>
                  <a:pt x="1704581" y="1"/>
                </a:moveTo>
                <a:cubicBezTo>
                  <a:pt x="2791550" y="-37"/>
                  <a:pt x="3483179" y="642275"/>
                  <a:pt x="3483218" y="1729247"/>
                </a:cubicBezTo>
                <a:cubicBezTo>
                  <a:pt x="3483201" y="2791528"/>
                  <a:pt x="2791534" y="3458489"/>
                  <a:pt x="1778716" y="3458526"/>
                </a:cubicBezTo>
                <a:cubicBezTo>
                  <a:pt x="666974" y="3458540"/>
                  <a:pt x="-14" y="2791564"/>
                  <a:pt x="1" y="1729282"/>
                </a:cubicBezTo>
                <a:cubicBezTo>
                  <a:pt x="42" y="642310"/>
                  <a:pt x="666991" y="13"/>
                  <a:pt x="1704581" y="1"/>
                </a:cubicBezTo>
                <a:close/>
              </a:path>
            </a:pathLst>
          </a:custGeom>
          <a:solidFill>
            <a:schemeClr val="accent2"/>
          </a:solidFill>
        </p:spPr>
        <p:txBody>
          <a:bodyPr wrap="square">
            <a:noAutofit/>
          </a:bodyPr>
          <a:lstStyle>
            <a:lvl1pPr>
              <a:defRPr>
                <a:noFill/>
              </a:defRPr>
            </a:lvl1pPr>
          </a:lstStyle>
          <a:p>
            <a:pPr lvl="0"/>
            <a:r>
              <a:rPr lang="en-US" noProof="0" dirty="0"/>
              <a:t>Body copy goes here in Verdana 7pt</a:t>
            </a:r>
          </a:p>
        </p:txBody>
      </p:sp>
      <p:sp>
        <p:nvSpPr>
          <p:cNvPr id="74" name="Espace réservé du texte 4">
            <a:extLst>
              <a:ext uri="{FF2B5EF4-FFF2-40B4-BE49-F238E27FC236}">
                <a16:creationId xmlns:a16="http://schemas.microsoft.com/office/drawing/2014/main" id="{1ADE3853-ADBB-43DA-BEF0-489A8FE29E1D}"/>
              </a:ext>
            </a:extLst>
          </p:cNvPr>
          <p:cNvSpPr>
            <a:spLocks noGrp="1"/>
          </p:cNvSpPr>
          <p:nvPr>
            <p:ph type="body" sz="quarter" idx="60" hasCustomPrompt="1"/>
          </p:nvPr>
        </p:nvSpPr>
        <p:spPr>
          <a:xfrm>
            <a:off x="4665243" y="3542567"/>
            <a:ext cx="1980000" cy="971438"/>
          </a:xfrm>
        </p:spPr>
        <p:txBody>
          <a:bodyPr>
            <a:noAutofit/>
          </a:bodyPr>
          <a:lstStyle>
            <a:lvl1pPr algn="ctr">
              <a:lnSpc>
                <a:spcPct val="125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Body copy goes here</a:t>
            </a:r>
          </a:p>
        </p:txBody>
      </p:sp>
      <p:sp>
        <p:nvSpPr>
          <p:cNvPr id="48" name="Espace réservé pour une image  8">
            <a:extLst>
              <a:ext uri="{FF2B5EF4-FFF2-40B4-BE49-F238E27FC236}">
                <a16:creationId xmlns:a16="http://schemas.microsoft.com/office/drawing/2014/main" id="{A2BF4A97-13DA-4E9F-8ACB-59EB15D77A1E}"/>
              </a:ext>
            </a:extLst>
          </p:cNvPr>
          <p:cNvSpPr>
            <a:spLocks noGrp="1" noChangeAspect="1"/>
          </p:cNvSpPr>
          <p:nvPr>
            <p:ph type="pic" sz="quarter" idx="41"/>
          </p:nvPr>
        </p:nvSpPr>
        <p:spPr>
          <a:xfrm>
            <a:off x="7363278" y="1521256"/>
            <a:ext cx="916903" cy="910404"/>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36" name="Espace réservé du texte 4">
            <a:extLst>
              <a:ext uri="{FF2B5EF4-FFF2-40B4-BE49-F238E27FC236}">
                <a16:creationId xmlns:a16="http://schemas.microsoft.com/office/drawing/2014/main" id="{9C742B60-DBF9-4074-B1A9-8F6E74E9D9E7}"/>
              </a:ext>
            </a:extLst>
          </p:cNvPr>
          <p:cNvSpPr>
            <a:spLocks noGrp="1"/>
          </p:cNvSpPr>
          <p:nvPr>
            <p:ph type="body" sz="quarter" idx="29" hasCustomPrompt="1"/>
          </p:nvPr>
        </p:nvSpPr>
        <p:spPr>
          <a:xfrm>
            <a:off x="6831730" y="2758613"/>
            <a:ext cx="1980000" cy="358747"/>
          </a:xfrm>
        </p:spPr>
        <p:txBody>
          <a:bodyPr>
            <a:noAutofit/>
          </a:bodyPr>
          <a:lstStyle>
            <a:lvl1pPr algn="ctr">
              <a:lnSpc>
                <a:spcPct val="100000"/>
              </a:lnSpc>
              <a:spcAft>
                <a:spcPts val="0"/>
              </a:spcAft>
              <a:defRPr sz="1400" b="0" i="1">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Title goes here</a:t>
            </a:r>
          </a:p>
        </p:txBody>
      </p:sp>
      <p:sp>
        <p:nvSpPr>
          <p:cNvPr id="53" name="Espace réservé du graphique SmartArt 29">
            <a:extLst>
              <a:ext uri="{FF2B5EF4-FFF2-40B4-BE49-F238E27FC236}">
                <a16:creationId xmlns:a16="http://schemas.microsoft.com/office/drawing/2014/main" id="{7DBF2C70-2304-418B-A045-58A1900F2C79}"/>
              </a:ext>
              <a:ext uri="{C183D7F6-B498-43B3-948B-1728B52AA6E4}">
                <adec:decorative xmlns:adec="http://schemas.microsoft.com/office/drawing/2017/decorative" val="1"/>
              </a:ext>
            </a:extLst>
          </p:cNvPr>
          <p:cNvSpPr>
            <a:spLocks noGrp="1" noChangeAspect="1"/>
          </p:cNvSpPr>
          <p:nvPr>
            <p:ph type="dgm" sz="quarter" idx="46" hasCustomPrompt="1"/>
          </p:nvPr>
        </p:nvSpPr>
        <p:spPr>
          <a:xfrm>
            <a:off x="7708014" y="3220952"/>
            <a:ext cx="219579" cy="218023"/>
          </a:xfrm>
          <a:custGeom>
            <a:avLst/>
            <a:gdLst>
              <a:gd name="connsiteX0" fmla="*/ 2922939 w 3483218"/>
              <a:gd name="connsiteY0" fmla="*/ 1259365 h 3458526"/>
              <a:gd name="connsiteX1" fmla="*/ 1600525 w 3483218"/>
              <a:gd name="connsiteY1" fmla="*/ 2492535 h 3458526"/>
              <a:gd name="connsiteX2" fmla="*/ 868506 w 3483218"/>
              <a:gd name="connsiteY2" fmla="*/ 1555592 h 3458526"/>
              <a:gd name="connsiteX3" fmla="*/ 797650 w 3483218"/>
              <a:gd name="connsiteY3" fmla="*/ 1610951 h 3458526"/>
              <a:gd name="connsiteX4" fmla="*/ 1586692 w 3483218"/>
              <a:gd name="connsiteY4" fmla="*/ 2620878 h 3458526"/>
              <a:gd name="connsiteX5" fmla="*/ 1626892 w 3483218"/>
              <a:gd name="connsiteY5" fmla="*/ 2589471 h 3458526"/>
              <a:gd name="connsiteX6" fmla="*/ 1627601 w 3483218"/>
              <a:gd name="connsiteY6" fmla="*/ 2590232 h 3458526"/>
              <a:gd name="connsiteX7" fmla="*/ 1636303 w 3483218"/>
              <a:gd name="connsiteY7" fmla="*/ 2582117 h 3458526"/>
              <a:gd name="connsiteX8" fmla="*/ 1657548 w 3483218"/>
              <a:gd name="connsiteY8" fmla="*/ 2565520 h 3458526"/>
              <a:gd name="connsiteX9" fmla="*/ 1656095 w 3483218"/>
              <a:gd name="connsiteY9" fmla="*/ 2563661 h 3458526"/>
              <a:gd name="connsiteX10" fmla="*/ 2984262 w 3483218"/>
              <a:gd name="connsiteY10" fmla="*/ 1325125 h 3458526"/>
              <a:gd name="connsiteX11" fmla="*/ 1704581 w 3483218"/>
              <a:gd name="connsiteY11" fmla="*/ 1 h 3458526"/>
              <a:gd name="connsiteX12" fmla="*/ 3483218 w 3483218"/>
              <a:gd name="connsiteY12" fmla="*/ 1729247 h 3458526"/>
              <a:gd name="connsiteX13" fmla="*/ 1778716 w 3483218"/>
              <a:gd name="connsiteY13" fmla="*/ 3458526 h 3458526"/>
              <a:gd name="connsiteX14" fmla="*/ 1 w 3483218"/>
              <a:gd name="connsiteY14" fmla="*/ 1729282 h 3458526"/>
              <a:gd name="connsiteX15" fmla="*/ 1704581 w 3483218"/>
              <a:gd name="connsiteY15" fmla="*/ 1 h 34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3218" h="3458526">
                <a:moveTo>
                  <a:pt x="2922939" y="1259365"/>
                </a:moveTo>
                <a:lnTo>
                  <a:pt x="1600525" y="2492535"/>
                </a:lnTo>
                <a:lnTo>
                  <a:pt x="868506" y="1555592"/>
                </a:lnTo>
                <a:lnTo>
                  <a:pt x="797650" y="1610951"/>
                </a:lnTo>
                <a:lnTo>
                  <a:pt x="1586692" y="2620878"/>
                </a:lnTo>
                <a:lnTo>
                  <a:pt x="1626892" y="2589471"/>
                </a:lnTo>
                <a:lnTo>
                  <a:pt x="1627601" y="2590232"/>
                </a:lnTo>
                <a:lnTo>
                  <a:pt x="1636303" y="2582117"/>
                </a:lnTo>
                <a:lnTo>
                  <a:pt x="1657548" y="2565520"/>
                </a:lnTo>
                <a:lnTo>
                  <a:pt x="1656095" y="2563661"/>
                </a:lnTo>
                <a:lnTo>
                  <a:pt x="2984262" y="1325125"/>
                </a:lnTo>
                <a:close/>
                <a:moveTo>
                  <a:pt x="1704581" y="1"/>
                </a:moveTo>
                <a:cubicBezTo>
                  <a:pt x="2791550" y="-37"/>
                  <a:pt x="3483179" y="642275"/>
                  <a:pt x="3483218" y="1729247"/>
                </a:cubicBezTo>
                <a:cubicBezTo>
                  <a:pt x="3483201" y="2791528"/>
                  <a:pt x="2791534" y="3458489"/>
                  <a:pt x="1778716" y="3458526"/>
                </a:cubicBezTo>
                <a:cubicBezTo>
                  <a:pt x="666974" y="3458540"/>
                  <a:pt x="-14" y="2791564"/>
                  <a:pt x="1" y="1729282"/>
                </a:cubicBezTo>
                <a:cubicBezTo>
                  <a:pt x="42" y="642310"/>
                  <a:pt x="666991" y="13"/>
                  <a:pt x="1704581" y="1"/>
                </a:cubicBezTo>
                <a:close/>
              </a:path>
            </a:pathLst>
          </a:custGeom>
          <a:solidFill>
            <a:schemeClr val="accent2"/>
          </a:solidFill>
        </p:spPr>
        <p:txBody>
          <a:bodyPr wrap="square">
            <a:noAutofit/>
          </a:bodyPr>
          <a:lstStyle>
            <a:lvl1pPr>
              <a:defRPr>
                <a:noFill/>
              </a:defRPr>
            </a:lvl1pPr>
          </a:lstStyle>
          <a:p>
            <a:pPr lvl="0"/>
            <a:r>
              <a:rPr lang="en-US" noProof="0" dirty="0"/>
              <a:t>Body copy goes here in Verdana 7pt</a:t>
            </a:r>
          </a:p>
        </p:txBody>
      </p:sp>
      <p:sp>
        <p:nvSpPr>
          <p:cNvPr id="42" name="Espace réservé du texte 4">
            <a:extLst>
              <a:ext uri="{FF2B5EF4-FFF2-40B4-BE49-F238E27FC236}">
                <a16:creationId xmlns:a16="http://schemas.microsoft.com/office/drawing/2014/main" id="{09AF6B2D-FE1E-4067-9129-C4B5676FF75B}"/>
              </a:ext>
            </a:extLst>
          </p:cNvPr>
          <p:cNvSpPr>
            <a:spLocks noGrp="1"/>
          </p:cNvSpPr>
          <p:nvPr>
            <p:ph type="body" sz="quarter" idx="35" hasCustomPrompt="1"/>
          </p:nvPr>
        </p:nvSpPr>
        <p:spPr>
          <a:xfrm>
            <a:off x="6831730" y="3542567"/>
            <a:ext cx="1980000" cy="971438"/>
          </a:xfrm>
        </p:spPr>
        <p:txBody>
          <a:bodyPr>
            <a:noAutofit/>
          </a:bodyPr>
          <a:lstStyle>
            <a:lvl1pPr algn="ctr">
              <a:lnSpc>
                <a:spcPct val="125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Body copy goes here</a:t>
            </a:r>
          </a:p>
        </p:txBody>
      </p:sp>
      <p:sp>
        <p:nvSpPr>
          <p:cNvPr id="4" name="Footer Placeholder 3">
            <a:extLst>
              <a:ext uri="{FF2B5EF4-FFF2-40B4-BE49-F238E27FC236}">
                <a16:creationId xmlns:a16="http://schemas.microsoft.com/office/drawing/2014/main" id="{B873913F-E1D6-41D3-8124-922116D6EE61}"/>
              </a:ext>
            </a:extLst>
          </p:cNvPr>
          <p:cNvSpPr>
            <a:spLocks noGrp="1"/>
          </p:cNvSpPr>
          <p:nvPr>
            <p:ph type="ftr" sz="quarter" idx="64"/>
          </p:nvPr>
        </p:nvSpPr>
        <p:spPr/>
        <p:txBody>
          <a:bodyPr/>
          <a:lstStyle/>
          <a:p>
            <a:endParaRPr lang="en-US"/>
          </a:p>
        </p:txBody>
      </p:sp>
      <p:sp>
        <p:nvSpPr>
          <p:cNvPr id="3" name="Date Placeholder 2">
            <a:extLst>
              <a:ext uri="{FF2B5EF4-FFF2-40B4-BE49-F238E27FC236}">
                <a16:creationId xmlns:a16="http://schemas.microsoft.com/office/drawing/2014/main" id="{FC495434-898C-0A4B-ADD6-BA8071D54D8D}"/>
              </a:ext>
            </a:extLst>
          </p:cNvPr>
          <p:cNvSpPr>
            <a:spLocks noGrp="1"/>
          </p:cNvSpPr>
          <p:nvPr>
            <p:ph type="dt" sz="half" idx="24"/>
          </p:nvPr>
        </p:nvSpPr>
        <p:spPr>
          <a:xfrm>
            <a:off x="6548724" y="4822572"/>
            <a:ext cx="1626918" cy="166629"/>
          </a:xfrm>
        </p:spPr>
        <p:txBody>
          <a:bodyPr/>
          <a:lstStyle/>
          <a:p>
            <a:fld id="{B3B1F4AA-00EF-4D5D-80AF-DFD9492406B0}" type="datetime1">
              <a:rPr lang="en-US" smtClean="0"/>
              <a:t>3/26/2024</a:t>
            </a:fld>
            <a:endParaRPr lang="en-US" dirty="0"/>
          </a:p>
        </p:txBody>
      </p:sp>
      <p:sp>
        <p:nvSpPr>
          <p:cNvPr id="5" name="Slide Number Placeholder 4">
            <a:extLst>
              <a:ext uri="{FF2B5EF4-FFF2-40B4-BE49-F238E27FC236}">
                <a16:creationId xmlns:a16="http://schemas.microsoft.com/office/drawing/2014/main" id="{378137A5-862C-484E-82EA-09069DC28D46}"/>
              </a:ext>
            </a:extLst>
          </p:cNvPr>
          <p:cNvSpPr>
            <a:spLocks noGrp="1"/>
          </p:cNvSpPr>
          <p:nvPr>
            <p:ph type="sldNum" sz="quarter" idx="65"/>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1267937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on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0A4075-8388-4D55-A178-9B9B0A11486C}"/>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6" name="Graphique 7">
            <a:extLst>
              <a:ext uri="{FF2B5EF4-FFF2-40B4-BE49-F238E27FC236}">
                <a16:creationId xmlns:a16="http://schemas.microsoft.com/office/drawing/2014/main" id="{3C798781-F4CB-44F3-9F78-3F13A6985909}"/>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37" name="Forme libre : forme 9">
              <a:extLst>
                <a:ext uri="{FF2B5EF4-FFF2-40B4-BE49-F238E27FC236}">
                  <a16:creationId xmlns:a16="http://schemas.microsoft.com/office/drawing/2014/main" id="{1449B5FD-7625-4985-9939-DCBF403E122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38" name="Forme libre : forme 10">
              <a:extLst>
                <a:ext uri="{FF2B5EF4-FFF2-40B4-BE49-F238E27FC236}">
                  <a16:creationId xmlns:a16="http://schemas.microsoft.com/office/drawing/2014/main" id="{79BB7204-57DC-4669-89E8-1BC85F9001F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39" name="Forme libre : forme 11">
              <a:extLst>
                <a:ext uri="{FF2B5EF4-FFF2-40B4-BE49-F238E27FC236}">
                  <a16:creationId xmlns:a16="http://schemas.microsoft.com/office/drawing/2014/main" id="{7FB3F5C2-F3C4-4335-B7A9-8E0DB1BE42B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14" name="Title 1">
            <a:extLst>
              <a:ext uri="{FF2B5EF4-FFF2-40B4-BE49-F238E27FC236}">
                <a16:creationId xmlns:a16="http://schemas.microsoft.com/office/drawing/2014/main" id="{91492C5C-F468-4CB0-80F1-9B4B46F16C6A}"/>
              </a:ext>
            </a:extLst>
          </p:cNvPr>
          <p:cNvSpPr>
            <a:spLocks noGrp="1"/>
          </p:cNvSpPr>
          <p:nvPr>
            <p:ph type="title"/>
          </p:nvPr>
        </p:nvSpPr>
        <p:spPr>
          <a:xfrm>
            <a:off x="331200" y="288000"/>
            <a:ext cx="2118055" cy="720000"/>
          </a:xfrm>
        </p:spPr>
        <p:txBody>
          <a:bodyPr/>
          <a:lstStyle>
            <a:lvl1pPr>
              <a:defRPr>
                <a:solidFill>
                  <a:schemeClr val="bg1"/>
                </a:solidFill>
              </a:defRPr>
            </a:lvl1pPr>
          </a:lstStyle>
          <a:p>
            <a:r>
              <a:rPr lang="en-US"/>
              <a:t>Click to edit Master title style</a:t>
            </a:r>
            <a:endParaRPr lang="en-US" dirty="0"/>
          </a:p>
        </p:txBody>
      </p:sp>
      <p:sp>
        <p:nvSpPr>
          <p:cNvPr id="17" name="Espace réservé du texte 4">
            <a:extLst>
              <a:ext uri="{FF2B5EF4-FFF2-40B4-BE49-F238E27FC236}">
                <a16:creationId xmlns:a16="http://schemas.microsoft.com/office/drawing/2014/main" id="{6C9A8073-A40D-4AF6-AA04-2FF422EE4C1C}"/>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6" name="Text Placeholder 2">
            <a:extLst>
              <a:ext uri="{FF2B5EF4-FFF2-40B4-BE49-F238E27FC236}">
                <a16:creationId xmlns:a16="http://schemas.microsoft.com/office/drawing/2014/main" id="{3CCFCBD4-C7D2-4B77-80E4-175D189F6AEC}"/>
              </a:ext>
            </a:extLst>
          </p:cNvPr>
          <p:cNvSpPr>
            <a:spLocks noGrp="1"/>
          </p:cNvSpPr>
          <p:nvPr>
            <p:ph type="body" sz="quarter" idx="49"/>
          </p:nvPr>
        </p:nvSpPr>
        <p:spPr>
          <a:xfrm>
            <a:off x="331526" y="1340691"/>
            <a:ext cx="2120260" cy="3338575"/>
          </a:xfrm>
        </p:spPr>
        <p:txBody>
          <a:bodyPr/>
          <a:lstStyle>
            <a:lvl1pPr>
              <a:defRPr>
                <a:solidFill>
                  <a:schemeClr val="tx2"/>
                </a:solidFill>
              </a:defRPr>
            </a:lvl1pPr>
            <a:lvl2pPr marL="226800" indent="-226800">
              <a:buFontTx/>
              <a:buBlip>
                <a:blip r:embed="rId2"/>
              </a:buBlip>
              <a:defRPr>
                <a:solidFill>
                  <a:schemeClr val="tx2"/>
                </a:solidFill>
              </a:defRPr>
            </a:lvl2pPr>
            <a:lvl3pPr marL="457200" indent="-226800">
              <a:buFontTx/>
              <a:buBlip>
                <a:blip r:embed="rId2"/>
              </a:buBlip>
              <a:defRPr>
                <a:solidFill>
                  <a:schemeClr val="tx2"/>
                </a:solidFill>
              </a:defRPr>
            </a:lvl3pPr>
            <a:lvl4pPr marL="684000" indent="-226800">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17DC1698-2737-4E37-B19B-1B0638E9D784}"/>
              </a:ext>
            </a:extLst>
          </p:cNvPr>
          <p:cNvSpPr>
            <a:spLocks noGrp="1"/>
          </p:cNvSpPr>
          <p:nvPr>
            <p:ph type="ftr" sz="quarter" idx="51"/>
          </p:nvPr>
        </p:nvSpPr>
        <p:spPr/>
        <p:txBody>
          <a:bodyPr/>
          <a:lstStyle/>
          <a:p>
            <a:endParaRPr lang="en-US"/>
          </a:p>
        </p:txBody>
      </p:sp>
      <p:sp>
        <p:nvSpPr>
          <p:cNvPr id="2" name="Date Placeholder 2">
            <a:extLst>
              <a:ext uri="{FF2B5EF4-FFF2-40B4-BE49-F238E27FC236}">
                <a16:creationId xmlns:a16="http://schemas.microsoft.com/office/drawing/2014/main" id="{DDBD22A5-E3A3-8085-7B1E-B1745DDA3E27}"/>
              </a:ext>
            </a:extLst>
          </p:cNvPr>
          <p:cNvSpPr>
            <a:spLocks noGrp="1"/>
          </p:cNvSpPr>
          <p:nvPr>
            <p:ph type="dt" sz="half" idx="24"/>
          </p:nvPr>
        </p:nvSpPr>
        <p:spPr>
          <a:xfrm>
            <a:off x="6548724" y="4822572"/>
            <a:ext cx="1626918" cy="166629"/>
          </a:xfrm>
        </p:spPr>
        <p:txBody>
          <a:bodyPr/>
          <a:lstStyle/>
          <a:p>
            <a:fld id="{8519050D-9E35-4899-BF61-E82AE8B245D4}" type="datetime1">
              <a:rPr lang="en-US" smtClean="0"/>
              <a:t>3/26/2024</a:t>
            </a:fld>
            <a:endParaRPr lang="en-US" dirty="0"/>
          </a:p>
        </p:txBody>
      </p:sp>
      <p:sp>
        <p:nvSpPr>
          <p:cNvPr id="5" name="Slide Number Placeholder 4">
            <a:extLst>
              <a:ext uri="{FF2B5EF4-FFF2-40B4-BE49-F238E27FC236}">
                <a16:creationId xmlns:a16="http://schemas.microsoft.com/office/drawing/2014/main" id="{0ED3ED99-C66F-4094-8DC3-CB4DA79FFDE8}"/>
              </a:ext>
            </a:extLst>
          </p:cNvPr>
          <p:cNvSpPr>
            <a:spLocks noGrp="1"/>
          </p:cNvSpPr>
          <p:nvPr>
            <p:ph type="sldNum" sz="quarter" idx="5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432588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hree Subje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3D8E-EC3B-4FD1-8E5A-8E5069C9A9C4}"/>
              </a:ext>
            </a:extLst>
          </p:cNvPr>
          <p:cNvSpPr>
            <a:spLocks noGrp="1"/>
          </p:cNvSpPr>
          <p:nvPr>
            <p:ph type="title"/>
          </p:nvPr>
        </p:nvSpPr>
        <p:spPr/>
        <p:txBody>
          <a:bodyPr/>
          <a:lstStyle/>
          <a:p>
            <a:r>
              <a:rPr lang="en-US"/>
              <a:t>Click to edit Master title style</a:t>
            </a:r>
          </a:p>
        </p:txBody>
      </p:sp>
      <p:sp>
        <p:nvSpPr>
          <p:cNvPr id="15" name="Espace réservé du texte 4">
            <a:extLst>
              <a:ext uri="{FF2B5EF4-FFF2-40B4-BE49-F238E27FC236}">
                <a16:creationId xmlns:a16="http://schemas.microsoft.com/office/drawing/2014/main" id="{54622637-4D93-4D10-A1EB-43C293CEEFD6}"/>
              </a:ext>
            </a:extLst>
          </p:cNvPr>
          <p:cNvSpPr>
            <a:spLocks noGrp="1"/>
          </p:cNvSpPr>
          <p:nvPr>
            <p:ph type="body" sz="quarter" idx="22"/>
          </p:nvPr>
        </p:nvSpPr>
        <p:spPr>
          <a:xfrm>
            <a:off x="333730" y="1069097"/>
            <a:ext cx="8477998"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Click to edit Master text styles</a:t>
            </a:r>
          </a:p>
        </p:txBody>
      </p:sp>
      <p:sp>
        <p:nvSpPr>
          <p:cNvPr id="45" name="Espace réservé pour une image  8">
            <a:extLst>
              <a:ext uri="{FF2B5EF4-FFF2-40B4-BE49-F238E27FC236}">
                <a16:creationId xmlns:a16="http://schemas.microsoft.com/office/drawing/2014/main" id="{CC5C9632-E14B-4BCC-B960-B235737C8F5E}"/>
              </a:ext>
            </a:extLst>
          </p:cNvPr>
          <p:cNvSpPr>
            <a:spLocks noGrp="1" noChangeAspect="1"/>
          </p:cNvSpPr>
          <p:nvPr>
            <p:ph type="pic" sz="quarter" idx="38"/>
          </p:nvPr>
        </p:nvSpPr>
        <p:spPr>
          <a:xfrm>
            <a:off x="1414371" y="1690480"/>
            <a:ext cx="1360579" cy="1350936"/>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dirty="0"/>
              <a:t>Click icon to add picture</a:t>
            </a:r>
          </a:p>
        </p:txBody>
      </p:sp>
      <p:sp>
        <p:nvSpPr>
          <p:cNvPr id="18" name="Espace réservé du texte 4">
            <a:extLst>
              <a:ext uri="{FF2B5EF4-FFF2-40B4-BE49-F238E27FC236}">
                <a16:creationId xmlns:a16="http://schemas.microsoft.com/office/drawing/2014/main" id="{5C1F33E9-9CFD-C248-B455-84A70176E550}"/>
              </a:ext>
            </a:extLst>
          </p:cNvPr>
          <p:cNvSpPr>
            <a:spLocks noGrp="1"/>
          </p:cNvSpPr>
          <p:nvPr>
            <p:ph type="body" sz="quarter" idx="46" hasCustomPrompt="1"/>
          </p:nvPr>
        </p:nvSpPr>
        <p:spPr>
          <a:xfrm>
            <a:off x="1082841" y="3327027"/>
            <a:ext cx="2023637" cy="773603"/>
          </a:xfrm>
        </p:spPr>
        <p:txBody>
          <a:bodyPr/>
          <a:lstStyle>
            <a:lvl1pPr marL="0" indent="0" algn="ctr">
              <a:lnSpc>
                <a:spcPct val="100000"/>
              </a:lnSpc>
              <a:spcAft>
                <a:spcPts val="500"/>
              </a:spcAft>
              <a:buClr>
                <a:schemeClr val="accent2"/>
              </a:buClr>
              <a:buFont typeface="Wingdings 2" panose="05020102010507070707" pitchFamily="18" charset="2"/>
              <a:buNone/>
              <a:defRPr sz="1600" b="0" i="1">
                <a:solidFill>
                  <a:schemeClr val="accent2"/>
                </a:solidFill>
                <a:latin typeface="Georgia" panose="02040502050405020303" pitchFamily="18" charset="0"/>
              </a:defRPr>
            </a:lvl1pPr>
            <a:lvl2pPr marL="0" indent="0" algn="ctr">
              <a:lnSpc>
                <a:spcPct val="125000"/>
              </a:lnSpc>
              <a:spcAft>
                <a:spcPts val="0"/>
              </a:spcAft>
              <a:buFont typeface="Arial" panose="020B0604020202020204" pitchFamily="34" charset="0"/>
              <a:buNone/>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sz="800">
                <a:latin typeface="+mj-lt"/>
              </a:defRPr>
            </a:lvl3pPr>
            <a:lvl4pPr>
              <a:defRPr sz="1000"/>
            </a:lvl4pPr>
            <a:lvl5pPr>
              <a:defRPr sz="1000"/>
            </a:lvl5pPr>
          </a:lstStyle>
          <a:p>
            <a:pPr lvl="0"/>
            <a:r>
              <a:rPr lang="en-US" noProof="0" dirty="0"/>
              <a:t>Header</a:t>
            </a:r>
          </a:p>
          <a:p>
            <a:pPr lvl="1"/>
            <a:r>
              <a:rPr lang="en-US" noProof="0" dirty="0"/>
              <a:t>Body copy</a:t>
            </a:r>
          </a:p>
          <a:p>
            <a:pPr lvl="1"/>
            <a:r>
              <a:rPr lang="en-US" noProof="0" dirty="0"/>
              <a:t>Line 2</a:t>
            </a:r>
          </a:p>
          <a:p>
            <a:pPr lvl="1"/>
            <a:r>
              <a:rPr lang="en-US" noProof="0" dirty="0"/>
              <a:t>Line 3</a:t>
            </a:r>
          </a:p>
        </p:txBody>
      </p:sp>
      <p:sp>
        <p:nvSpPr>
          <p:cNvPr id="52" name="Espace réservé pour une image  8">
            <a:extLst>
              <a:ext uri="{FF2B5EF4-FFF2-40B4-BE49-F238E27FC236}">
                <a16:creationId xmlns:a16="http://schemas.microsoft.com/office/drawing/2014/main" id="{D248539B-6296-41E2-B2A7-32CAFE749EF1}"/>
              </a:ext>
            </a:extLst>
          </p:cNvPr>
          <p:cNvSpPr>
            <a:spLocks noGrp="1" noChangeAspect="1"/>
          </p:cNvSpPr>
          <p:nvPr>
            <p:ph type="pic" sz="quarter" idx="39"/>
          </p:nvPr>
        </p:nvSpPr>
        <p:spPr>
          <a:xfrm>
            <a:off x="3932146" y="1690480"/>
            <a:ext cx="1360579" cy="1350936"/>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dirty="0"/>
              <a:t>Click icon to add picture</a:t>
            </a:r>
          </a:p>
        </p:txBody>
      </p:sp>
      <p:sp>
        <p:nvSpPr>
          <p:cNvPr id="21" name="Espace réservé du texte 4">
            <a:extLst>
              <a:ext uri="{FF2B5EF4-FFF2-40B4-BE49-F238E27FC236}">
                <a16:creationId xmlns:a16="http://schemas.microsoft.com/office/drawing/2014/main" id="{ED327B16-2D28-E74D-80D9-FCA946C04984}"/>
              </a:ext>
            </a:extLst>
          </p:cNvPr>
          <p:cNvSpPr>
            <a:spLocks noGrp="1"/>
          </p:cNvSpPr>
          <p:nvPr>
            <p:ph type="body" sz="quarter" idx="48" hasCustomPrompt="1"/>
          </p:nvPr>
        </p:nvSpPr>
        <p:spPr>
          <a:xfrm>
            <a:off x="3607273" y="3327027"/>
            <a:ext cx="2023637" cy="773603"/>
          </a:xfrm>
        </p:spPr>
        <p:txBody>
          <a:bodyPr/>
          <a:lstStyle>
            <a:lvl1pPr marL="0" indent="0" algn="ctr">
              <a:lnSpc>
                <a:spcPct val="100000"/>
              </a:lnSpc>
              <a:spcAft>
                <a:spcPts val="500"/>
              </a:spcAft>
              <a:buClr>
                <a:schemeClr val="accent2"/>
              </a:buClr>
              <a:buFont typeface="Wingdings 2" panose="05020102010507070707" pitchFamily="18" charset="2"/>
              <a:buNone/>
              <a:defRPr lang="en-US" sz="1600" b="0" i="1" kern="1200" noProof="0" dirty="0" smtClean="0">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25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sz="800">
                <a:latin typeface="+mj-lt"/>
              </a:defRPr>
            </a:lvl3pPr>
            <a:lvl4pPr>
              <a:defRPr sz="1000"/>
            </a:lvl4pPr>
            <a:lvl5pPr>
              <a:defRPr sz="1000"/>
            </a:lvl5pPr>
          </a:lstStyle>
          <a:p>
            <a:pPr lvl="0"/>
            <a:r>
              <a:rPr lang="en-US" noProof="0" dirty="0"/>
              <a:t>Header</a:t>
            </a:r>
          </a:p>
          <a:p>
            <a:pPr lvl="1"/>
            <a:r>
              <a:rPr lang="en-US" noProof="0" dirty="0"/>
              <a:t>Body copy</a:t>
            </a:r>
          </a:p>
          <a:p>
            <a:pPr lvl="1"/>
            <a:r>
              <a:rPr lang="en-US" noProof="0" dirty="0"/>
              <a:t>Line 2</a:t>
            </a:r>
          </a:p>
          <a:p>
            <a:pPr lvl="1"/>
            <a:r>
              <a:rPr lang="en-US" noProof="0" dirty="0"/>
              <a:t>Line 3</a:t>
            </a:r>
          </a:p>
        </p:txBody>
      </p:sp>
      <p:sp>
        <p:nvSpPr>
          <p:cNvPr id="53" name="Espace réservé pour une image  8">
            <a:extLst>
              <a:ext uri="{FF2B5EF4-FFF2-40B4-BE49-F238E27FC236}">
                <a16:creationId xmlns:a16="http://schemas.microsoft.com/office/drawing/2014/main" id="{C99700F4-131B-4BC3-9911-BC47E4952A9B}"/>
              </a:ext>
            </a:extLst>
          </p:cNvPr>
          <p:cNvSpPr>
            <a:spLocks noGrp="1" noChangeAspect="1"/>
          </p:cNvSpPr>
          <p:nvPr>
            <p:ph type="pic" sz="quarter" idx="40"/>
          </p:nvPr>
        </p:nvSpPr>
        <p:spPr>
          <a:xfrm>
            <a:off x="6456746" y="1690480"/>
            <a:ext cx="1360579" cy="1350936"/>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20" name="Espace réservé du texte 4">
            <a:extLst>
              <a:ext uri="{FF2B5EF4-FFF2-40B4-BE49-F238E27FC236}">
                <a16:creationId xmlns:a16="http://schemas.microsoft.com/office/drawing/2014/main" id="{07B91730-598B-3A45-B533-0E89A10E5ABF}"/>
              </a:ext>
            </a:extLst>
          </p:cNvPr>
          <p:cNvSpPr>
            <a:spLocks noGrp="1"/>
          </p:cNvSpPr>
          <p:nvPr>
            <p:ph type="body" sz="quarter" idx="47" hasCustomPrompt="1"/>
          </p:nvPr>
        </p:nvSpPr>
        <p:spPr>
          <a:xfrm>
            <a:off x="6131706" y="3327027"/>
            <a:ext cx="2023637" cy="773603"/>
          </a:xfrm>
        </p:spPr>
        <p:txBody>
          <a:bodyPr/>
          <a:lstStyle>
            <a:lvl1pPr marL="0" indent="0" algn="ctr">
              <a:lnSpc>
                <a:spcPct val="100000"/>
              </a:lnSpc>
              <a:spcAft>
                <a:spcPts val="500"/>
              </a:spcAft>
              <a:buClr>
                <a:schemeClr val="accent2"/>
              </a:buClr>
              <a:buFont typeface="Wingdings 2" panose="05020102010507070707" pitchFamily="18" charset="2"/>
              <a:buNone/>
              <a:defRPr lang="en-US" sz="1600" b="0" i="1" kern="1200" noProof="0" dirty="0">
                <a:solidFill>
                  <a:schemeClr val="accent2"/>
                </a:solidFill>
                <a:latin typeface="Georgia" panose="02040502050405020303" pitchFamily="18" charset="0"/>
                <a:ea typeface="Verdana" panose="020B0604030504040204" pitchFamily="34" charset="0"/>
                <a:cs typeface="Georgia" panose="02040502050405020303" pitchFamily="18" charset="0"/>
              </a:defRPr>
            </a:lvl1pPr>
            <a:lvl2pPr marL="0" indent="0" algn="ctr">
              <a:lnSpc>
                <a:spcPct val="125000"/>
              </a:lnSpc>
              <a:spcAft>
                <a:spcPts val="0"/>
              </a:spcAft>
              <a:buFont typeface="Arial" panose="020B0604020202020204" pitchFamily="34" charset="0"/>
              <a:buNone/>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0000"/>
              </a:lnSpc>
              <a:defRPr sz="800">
                <a:latin typeface="+mj-lt"/>
              </a:defRPr>
            </a:lvl3pPr>
            <a:lvl4pPr>
              <a:defRPr sz="1000"/>
            </a:lvl4pPr>
            <a:lvl5pPr>
              <a:defRPr sz="1000"/>
            </a:lvl5pPr>
          </a:lstStyle>
          <a:p>
            <a:pPr lvl="0"/>
            <a:r>
              <a:rPr lang="en-US" noProof="0" dirty="0"/>
              <a:t>Header</a:t>
            </a:r>
          </a:p>
          <a:p>
            <a:pPr lvl="1"/>
            <a:r>
              <a:rPr lang="en-US" noProof="0" dirty="0"/>
              <a:t>Body copy</a:t>
            </a:r>
          </a:p>
          <a:p>
            <a:pPr lvl="1"/>
            <a:r>
              <a:rPr lang="en-US" noProof="0" dirty="0"/>
              <a:t>Line 2</a:t>
            </a:r>
          </a:p>
          <a:p>
            <a:pPr lvl="1"/>
            <a:r>
              <a:rPr lang="en-US" noProof="0" dirty="0"/>
              <a:t>Line 3</a:t>
            </a:r>
          </a:p>
        </p:txBody>
      </p:sp>
      <p:sp>
        <p:nvSpPr>
          <p:cNvPr id="23" name="Espace réservé du texte 4">
            <a:extLst>
              <a:ext uri="{FF2B5EF4-FFF2-40B4-BE49-F238E27FC236}">
                <a16:creationId xmlns:a16="http://schemas.microsoft.com/office/drawing/2014/main" id="{0AD4BD1C-212D-452E-9ED6-AD8B370F44CD}"/>
              </a:ext>
            </a:extLst>
          </p:cNvPr>
          <p:cNvSpPr>
            <a:spLocks noGrp="1"/>
          </p:cNvSpPr>
          <p:nvPr>
            <p:ph type="body" sz="quarter" idx="58" hasCustomPrompt="1"/>
          </p:nvPr>
        </p:nvSpPr>
        <p:spPr>
          <a:xfrm>
            <a:off x="665340" y="4556155"/>
            <a:ext cx="7813319" cy="123111"/>
          </a:xfrm>
        </p:spPr>
        <p:txBody>
          <a:bodyPr/>
          <a:lstStyle>
            <a:lvl1pPr algn="ctr">
              <a:lnSpc>
                <a:spcPct val="100000"/>
              </a:lnSpc>
              <a:spcAft>
                <a:spcPts val="0"/>
              </a:spcAft>
              <a:defRPr sz="120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Overarching subtext goes here - if text box necessary</a:t>
            </a:r>
          </a:p>
        </p:txBody>
      </p:sp>
      <p:sp>
        <p:nvSpPr>
          <p:cNvPr id="4" name="Footer Placeholder 3">
            <a:extLst>
              <a:ext uri="{FF2B5EF4-FFF2-40B4-BE49-F238E27FC236}">
                <a16:creationId xmlns:a16="http://schemas.microsoft.com/office/drawing/2014/main" id="{498CC9AF-1D84-4E20-8773-023984D2DC76}"/>
              </a:ext>
            </a:extLst>
          </p:cNvPr>
          <p:cNvSpPr>
            <a:spLocks noGrp="1"/>
          </p:cNvSpPr>
          <p:nvPr>
            <p:ph type="ftr" sz="quarter" idx="52"/>
          </p:nvPr>
        </p:nvSpPr>
        <p:spPr/>
        <p:txBody>
          <a:bodyPr/>
          <a:lstStyle/>
          <a:p>
            <a:endParaRPr lang="en-US"/>
          </a:p>
        </p:txBody>
      </p:sp>
      <p:sp>
        <p:nvSpPr>
          <p:cNvPr id="3" name="Date Placeholder 2">
            <a:extLst>
              <a:ext uri="{FF2B5EF4-FFF2-40B4-BE49-F238E27FC236}">
                <a16:creationId xmlns:a16="http://schemas.microsoft.com/office/drawing/2014/main" id="{EACD6F8D-327A-9139-0255-E7CDD17613FD}"/>
              </a:ext>
            </a:extLst>
          </p:cNvPr>
          <p:cNvSpPr>
            <a:spLocks noGrp="1"/>
          </p:cNvSpPr>
          <p:nvPr>
            <p:ph type="dt" sz="half" idx="24"/>
          </p:nvPr>
        </p:nvSpPr>
        <p:spPr>
          <a:xfrm>
            <a:off x="6548724" y="4822572"/>
            <a:ext cx="1626918" cy="166629"/>
          </a:xfrm>
        </p:spPr>
        <p:txBody>
          <a:bodyPr/>
          <a:lstStyle/>
          <a:p>
            <a:fld id="{B2C7A4E0-A235-4641-AAC4-B3F8F9EE656A}" type="datetime1">
              <a:rPr lang="en-US" smtClean="0"/>
              <a:t>3/26/2024</a:t>
            </a:fld>
            <a:endParaRPr lang="en-US" dirty="0"/>
          </a:p>
        </p:txBody>
      </p:sp>
      <p:sp>
        <p:nvSpPr>
          <p:cNvPr id="5" name="Slide Number Placeholder 4">
            <a:extLst>
              <a:ext uri="{FF2B5EF4-FFF2-40B4-BE49-F238E27FC236}">
                <a16:creationId xmlns:a16="http://schemas.microsoft.com/office/drawing/2014/main" id="{93F09253-B448-4D7E-82EC-969C95022A70}"/>
              </a:ext>
            </a:extLst>
          </p:cNvPr>
          <p:cNvSpPr>
            <a:spLocks noGrp="1"/>
          </p:cNvSpPr>
          <p:nvPr>
            <p:ph type="sldNum" sz="quarter" idx="53"/>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63651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06.Body_Text&amp;Visual_2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077A-BED8-437A-9BED-66277D4CA860}"/>
              </a:ext>
            </a:extLst>
          </p:cNvPr>
          <p:cNvSpPr>
            <a:spLocks noGrp="1"/>
          </p:cNvSpPr>
          <p:nvPr>
            <p:ph type="title"/>
          </p:nvPr>
        </p:nvSpPr>
        <p:spPr/>
        <p:txBody>
          <a:bodyPr/>
          <a:lstStyle/>
          <a:p>
            <a:r>
              <a:rPr lang="en-US"/>
              <a:t>Click to edit Master title style</a:t>
            </a:r>
          </a:p>
        </p:txBody>
      </p:sp>
      <p:sp>
        <p:nvSpPr>
          <p:cNvPr id="18" name="Espace réservé du texte 4">
            <a:extLst>
              <a:ext uri="{FF2B5EF4-FFF2-40B4-BE49-F238E27FC236}">
                <a16:creationId xmlns:a16="http://schemas.microsoft.com/office/drawing/2014/main" id="{39860A59-0B66-4557-8B8F-8DADF43EE26A}"/>
              </a:ext>
            </a:extLst>
          </p:cNvPr>
          <p:cNvSpPr>
            <a:spLocks noGrp="1"/>
          </p:cNvSpPr>
          <p:nvPr>
            <p:ph type="body" sz="quarter" idx="22"/>
          </p:nvPr>
        </p:nvSpPr>
        <p:spPr>
          <a:xfrm>
            <a:off x="333730" y="1069097"/>
            <a:ext cx="8477998"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57" name="Espace réservé du texte 4">
            <a:extLst>
              <a:ext uri="{FF2B5EF4-FFF2-40B4-BE49-F238E27FC236}">
                <a16:creationId xmlns:a16="http://schemas.microsoft.com/office/drawing/2014/main" id="{99EBFDD5-74E4-455D-9724-A19D96C2041E}"/>
              </a:ext>
            </a:extLst>
          </p:cNvPr>
          <p:cNvSpPr>
            <a:spLocks noGrp="1"/>
          </p:cNvSpPr>
          <p:nvPr>
            <p:ph type="body" sz="quarter" idx="43" hasCustomPrompt="1"/>
          </p:nvPr>
        </p:nvSpPr>
        <p:spPr>
          <a:xfrm>
            <a:off x="338492" y="1321524"/>
            <a:ext cx="4040381" cy="161583"/>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Header IN ALLCAPS</a:t>
            </a:r>
          </a:p>
        </p:txBody>
      </p:sp>
      <p:sp>
        <p:nvSpPr>
          <p:cNvPr id="16" name="Espace réservé pour une image  3">
            <a:extLst>
              <a:ext uri="{FF2B5EF4-FFF2-40B4-BE49-F238E27FC236}">
                <a16:creationId xmlns:a16="http://schemas.microsoft.com/office/drawing/2014/main" id="{53ACCDE3-920E-4B07-97C0-4268A8816D7F}"/>
              </a:ext>
            </a:extLst>
          </p:cNvPr>
          <p:cNvSpPr>
            <a:spLocks noGrp="1"/>
          </p:cNvSpPr>
          <p:nvPr>
            <p:ph type="pic" sz="quarter" idx="45"/>
          </p:nvPr>
        </p:nvSpPr>
        <p:spPr>
          <a:xfrm>
            <a:off x="333730" y="1592687"/>
            <a:ext cx="1755419" cy="3086579"/>
          </a:xfrm>
        </p:spPr>
        <p:txBody>
          <a:bodyPr>
            <a:noAutofit/>
          </a:bodyPr>
          <a:lstStyle>
            <a:lvl1pPr>
              <a:defRPr>
                <a:noFill/>
              </a:defRPr>
            </a:lvl1pPr>
          </a:lstStyle>
          <a:p>
            <a:r>
              <a:rPr lang="en-US" noProof="0" dirty="0"/>
              <a:t>Click icon to add picture</a:t>
            </a:r>
          </a:p>
        </p:txBody>
      </p:sp>
      <p:sp>
        <p:nvSpPr>
          <p:cNvPr id="14" name="Espace réservé du texte 4">
            <a:extLst>
              <a:ext uri="{FF2B5EF4-FFF2-40B4-BE49-F238E27FC236}">
                <a16:creationId xmlns:a16="http://schemas.microsoft.com/office/drawing/2014/main" id="{70B13997-CC8E-4CA7-BC9F-1E2FE9781D8B}"/>
              </a:ext>
            </a:extLst>
          </p:cNvPr>
          <p:cNvSpPr>
            <a:spLocks noGrp="1"/>
          </p:cNvSpPr>
          <p:nvPr>
            <p:ph type="body" sz="quarter" idx="20" hasCustomPrompt="1"/>
          </p:nvPr>
        </p:nvSpPr>
        <p:spPr>
          <a:xfrm>
            <a:off x="2292107" y="1592687"/>
            <a:ext cx="2086767" cy="3086579"/>
          </a:xfrm>
        </p:spPr>
        <p:txBody>
          <a:bodyPr wrap="square">
            <a:noAutofit/>
          </a:bodyPr>
          <a:lstStyle>
            <a:lvl1pPr>
              <a:lnSpc>
                <a:spcPct val="125000"/>
              </a:lnSpc>
              <a:spcAft>
                <a:spcPts val="0"/>
              </a:spcAft>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98000" marR="0" indent="-198000" algn="l" defTabSz="685800" rtl="0" eaLnBrk="1" fontAlgn="auto" latinLnBrk="0" hangingPunct="1">
              <a:lnSpc>
                <a:spcPct val="110000"/>
              </a:lnSpc>
              <a:spcBef>
                <a:spcPts val="0"/>
              </a:spcBef>
              <a:spcAft>
                <a:spcPts val="300"/>
              </a:spcAft>
              <a:buClr>
                <a:schemeClr val="accent2"/>
              </a:buClr>
              <a:buSzPct val="90000"/>
              <a:buFontTx/>
              <a:buBlip>
                <a:blip r:embed="rId2"/>
              </a:buBlip>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nSpc>
                <a:spcPct val="110000"/>
              </a:lnSpc>
              <a:spcAft>
                <a:spcPts val="300"/>
              </a:spcAft>
              <a:buFontTx/>
              <a:buBlip>
                <a:blip r:embed="rId2"/>
              </a:buBlip>
              <a:defRPr lang="en-US" sz="1400" b="0" i="0" kern="12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a:defRPr sz="1000"/>
            </a:lvl4pPr>
            <a:lvl5pPr>
              <a:defRPr sz="1000"/>
            </a:lvl5pPr>
          </a:lstStyle>
          <a:p>
            <a:pPr lvl="0"/>
            <a:r>
              <a:rPr lang="en-US" noProof="0" dirty="0"/>
              <a:t>Body copy goes here</a:t>
            </a:r>
          </a:p>
          <a:p>
            <a:pPr lvl="0"/>
            <a:r>
              <a:rPr lang="en-US" noProof="0" dirty="0"/>
              <a:t>Line 2</a:t>
            </a:r>
            <a:br>
              <a:rPr lang="en-US" noProof="0" dirty="0"/>
            </a:br>
            <a:r>
              <a:rPr lang="en-US" noProof="0" dirty="0"/>
              <a:t>Line 3</a:t>
            </a:r>
          </a:p>
          <a:p>
            <a:pPr lvl="0"/>
            <a:endParaRPr lang="en-US" noProof="0" dirty="0"/>
          </a:p>
          <a:p>
            <a:pPr lvl="1"/>
            <a:r>
              <a:rPr lang="en-US" noProof="0" dirty="0"/>
              <a:t>Bullet point level</a:t>
            </a:r>
          </a:p>
          <a:p>
            <a:pPr lvl="1"/>
            <a:r>
              <a:rPr lang="en-US" noProof="0" dirty="0"/>
              <a:t>Bullet point 2</a:t>
            </a:r>
          </a:p>
          <a:p>
            <a:pPr lvl="1"/>
            <a:r>
              <a:rPr lang="en-US" noProof="0" dirty="0"/>
              <a:t>Bullet point 3</a:t>
            </a:r>
          </a:p>
          <a:p>
            <a:pPr lvl="1"/>
            <a:endParaRPr lang="en-US" noProof="0" dirty="0"/>
          </a:p>
          <a:p>
            <a:pPr lvl="2"/>
            <a:r>
              <a:rPr lang="en-US" noProof="0" dirty="0"/>
              <a:t>Body copy goes here</a:t>
            </a:r>
          </a:p>
          <a:p>
            <a:pPr lvl="2"/>
            <a:r>
              <a:rPr lang="en-US" noProof="0" dirty="0"/>
              <a:t>Line 2</a:t>
            </a:r>
          </a:p>
          <a:p>
            <a:pPr lvl="2"/>
            <a:r>
              <a:rPr lang="en-US" noProof="0" dirty="0"/>
              <a:t>Line 3</a:t>
            </a:r>
          </a:p>
        </p:txBody>
      </p:sp>
      <p:sp>
        <p:nvSpPr>
          <p:cNvPr id="15" name="Espace réservé du texte 4">
            <a:extLst>
              <a:ext uri="{FF2B5EF4-FFF2-40B4-BE49-F238E27FC236}">
                <a16:creationId xmlns:a16="http://schemas.microsoft.com/office/drawing/2014/main" id="{102EE37F-49C7-4E9B-9C3D-B4ED45E94718}"/>
              </a:ext>
            </a:extLst>
          </p:cNvPr>
          <p:cNvSpPr>
            <a:spLocks noGrp="1"/>
          </p:cNvSpPr>
          <p:nvPr>
            <p:ph type="body" sz="quarter" idx="44" hasCustomPrompt="1"/>
          </p:nvPr>
        </p:nvSpPr>
        <p:spPr>
          <a:xfrm>
            <a:off x="4571999" y="1321524"/>
            <a:ext cx="4240477" cy="161583"/>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Header IN ALLCAPS</a:t>
            </a:r>
          </a:p>
        </p:txBody>
      </p:sp>
      <p:sp>
        <p:nvSpPr>
          <p:cNvPr id="17" name="Espace réservé pour une image  3">
            <a:extLst>
              <a:ext uri="{FF2B5EF4-FFF2-40B4-BE49-F238E27FC236}">
                <a16:creationId xmlns:a16="http://schemas.microsoft.com/office/drawing/2014/main" id="{BA1D5B65-0ABB-49CE-B750-F373B8CD7F3C}"/>
              </a:ext>
            </a:extLst>
          </p:cNvPr>
          <p:cNvSpPr>
            <a:spLocks noGrp="1"/>
          </p:cNvSpPr>
          <p:nvPr>
            <p:ph type="pic" sz="quarter" idx="46"/>
          </p:nvPr>
        </p:nvSpPr>
        <p:spPr>
          <a:xfrm>
            <a:off x="4572000" y="1592687"/>
            <a:ext cx="1755419" cy="3086579"/>
          </a:xfrm>
        </p:spPr>
        <p:txBody>
          <a:bodyPr>
            <a:noAutofit/>
          </a:bodyPr>
          <a:lstStyle>
            <a:lvl1pPr>
              <a:defRPr>
                <a:noFill/>
              </a:defRPr>
            </a:lvl1pPr>
          </a:lstStyle>
          <a:p>
            <a:r>
              <a:rPr lang="en-US" noProof="0" dirty="0"/>
              <a:t>Click icon to add picture</a:t>
            </a:r>
          </a:p>
        </p:txBody>
      </p:sp>
      <p:sp>
        <p:nvSpPr>
          <p:cNvPr id="26" name="Espace réservé du texte 4">
            <a:extLst>
              <a:ext uri="{FF2B5EF4-FFF2-40B4-BE49-F238E27FC236}">
                <a16:creationId xmlns:a16="http://schemas.microsoft.com/office/drawing/2014/main" id="{6DB5F657-F4DF-42D2-9800-EC40180DF03B}"/>
              </a:ext>
            </a:extLst>
          </p:cNvPr>
          <p:cNvSpPr>
            <a:spLocks noGrp="1"/>
          </p:cNvSpPr>
          <p:nvPr>
            <p:ph type="body" sz="quarter" idx="54" hasCustomPrompt="1"/>
          </p:nvPr>
        </p:nvSpPr>
        <p:spPr>
          <a:xfrm>
            <a:off x="6539641" y="1592687"/>
            <a:ext cx="2270629" cy="3086579"/>
          </a:xfrm>
        </p:spPr>
        <p:txBody>
          <a:bodyPr wrap="square">
            <a:noAutofit/>
          </a:bodyPr>
          <a:lstStyle>
            <a:lvl1pPr>
              <a:lnSpc>
                <a:spcPct val="125000"/>
              </a:lnSpc>
              <a:spcAft>
                <a:spcPts val="0"/>
              </a:spcAft>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98000" marR="0" indent="-198000" algn="l" defTabSz="685800" rtl="0" eaLnBrk="1" fontAlgn="auto" latinLnBrk="0" hangingPunct="1">
              <a:lnSpc>
                <a:spcPct val="110000"/>
              </a:lnSpc>
              <a:spcBef>
                <a:spcPts val="0"/>
              </a:spcBef>
              <a:spcAft>
                <a:spcPts val="300"/>
              </a:spcAft>
              <a:buClr>
                <a:schemeClr val="accent2"/>
              </a:buClr>
              <a:buSzPct val="90000"/>
              <a:buFontTx/>
              <a:buBlip>
                <a:blip r:embed="rId2"/>
              </a:buBlip>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nSpc>
                <a:spcPct val="110000"/>
              </a:lnSpc>
              <a:spcAft>
                <a:spcPts val="300"/>
              </a:spcAft>
              <a:buFontTx/>
              <a:buBlip>
                <a:blip r:embed="rId2"/>
              </a:buBlip>
              <a:defRPr lang="en-US" sz="1400" b="0" i="0" kern="1200" dirty="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a:defRPr sz="1000"/>
            </a:lvl4pPr>
            <a:lvl5pPr>
              <a:defRPr sz="1000"/>
            </a:lvl5pPr>
          </a:lstStyle>
          <a:p>
            <a:pPr lvl="0"/>
            <a:r>
              <a:rPr lang="en-US" noProof="0" dirty="0"/>
              <a:t>Body copy goes here</a:t>
            </a:r>
          </a:p>
          <a:p>
            <a:pPr lvl="0"/>
            <a:r>
              <a:rPr lang="en-US" noProof="0" dirty="0"/>
              <a:t>Line 2</a:t>
            </a:r>
            <a:br>
              <a:rPr lang="en-US" noProof="0" dirty="0"/>
            </a:br>
            <a:r>
              <a:rPr lang="en-US" noProof="0" dirty="0"/>
              <a:t>Line 3</a:t>
            </a:r>
          </a:p>
          <a:p>
            <a:pPr lvl="0"/>
            <a:endParaRPr lang="en-US" noProof="0" dirty="0"/>
          </a:p>
          <a:p>
            <a:pPr lvl="1"/>
            <a:r>
              <a:rPr lang="en-US" noProof="0" dirty="0"/>
              <a:t>Bullet point level</a:t>
            </a:r>
          </a:p>
          <a:p>
            <a:pPr lvl="1"/>
            <a:r>
              <a:rPr lang="en-US" noProof="0" dirty="0"/>
              <a:t>Bullet point 2</a:t>
            </a:r>
          </a:p>
          <a:p>
            <a:pPr lvl="1"/>
            <a:r>
              <a:rPr lang="en-US" noProof="0" dirty="0"/>
              <a:t>Bullet point 3</a:t>
            </a:r>
          </a:p>
          <a:p>
            <a:pPr lvl="1"/>
            <a:endParaRPr lang="en-US" noProof="0" dirty="0"/>
          </a:p>
          <a:p>
            <a:pPr lvl="2"/>
            <a:r>
              <a:rPr lang="en-US" noProof="0" dirty="0"/>
              <a:t>Body copy goes here</a:t>
            </a:r>
          </a:p>
          <a:p>
            <a:pPr lvl="2"/>
            <a:r>
              <a:rPr lang="en-US" noProof="0" dirty="0"/>
              <a:t>Line 2</a:t>
            </a:r>
          </a:p>
          <a:p>
            <a:pPr lvl="2"/>
            <a:r>
              <a:rPr lang="en-US" noProof="0" dirty="0"/>
              <a:t>Line 3</a:t>
            </a:r>
          </a:p>
        </p:txBody>
      </p:sp>
      <p:sp>
        <p:nvSpPr>
          <p:cNvPr id="4" name="Footer Placeholder 3">
            <a:extLst>
              <a:ext uri="{FF2B5EF4-FFF2-40B4-BE49-F238E27FC236}">
                <a16:creationId xmlns:a16="http://schemas.microsoft.com/office/drawing/2014/main" id="{954270F3-9CE7-47FC-BCCB-E2577AB57586}"/>
              </a:ext>
            </a:extLst>
          </p:cNvPr>
          <p:cNvSpPr>
            <a:spLocks noGrp="1"/>
          </p:cNvSpPr>
          <p:nvPr>
            <p:ph type="ftr" sz="quarter" idx="56"/>
          </p:nvPr>
        </p:nvSpPr>
        <p:spPr/>
        <p:txBody>
          <a:bodyPr/>
          <a:lstStyle/>
          <a:p>
            <a:endParaRPr lang="en-US" dirty="0"/>
          </a:p>
        </p:txBody>
      </p:sp>
      <p:sp>
        <p:nvSpPr>
          <p:cNvPr id="3" name="Date Placeholder 2">
            <a:extLst>
              <a:ext uri="{FF2B5EF4-FFF2-40B4-BE49-F238E27FC236}">
                <a16:creationId xmlns:a16="http://schemas.microsoft.com/office/drawing/2014/main" id="{19FB7941-53D7-B296-58D9-F8BFA4272534}"/>
              </a:ext>
            </a:extLst>
          </p:cNvPr>
          <p:cNvSpPr>
            <a:spLocks noGrp="1"/>
          </p:cNvSpPr>
          <p:nvPr>
            <p:ph type="dt" sz="half" idx="24"/>
          </p:nvPr>
        </p:nvSpPr>
        <p:spPr>
          <a:xfrm>
            <a:off x="6548724" y="4822572"/>
            <a:ext cx="1626918" cy="166629"/>
          </a:xfrm>
        </p:spPr>
        <p:txBody>
          <a:bodyPr/>
          <a:lstStyle/>
          <a:p>
            <a:fld id="{275594EB-BA45-4C7D-A260-94EE8E8F2A37}" type="datetime1">
              <a:rPr lang="en-US" smtClean="0"/>
              <a:t>3/26/2024</a:t>
            </a:fld>
            <a:endParaRPr lang="en-US" dirty="0"/>
          </a:p>
        </p:txBody>
      </p:sp>
      <p:sp>
        <p:nvSpPr>
          <p:cNvPr id="5" name="Slide Number Placeholder 4">
            <a:extLst>
              <a:ext uri="{FF2B5EF4-FFF2-40B4-BE49-F238E27FC236}">
                <a16:creationId xmlns:a16="http://schemas.microsoft.com/office/drawing/2014/main" id="{4D89FC19-BFCF-4464-AC1A-382B2EC35922}"/>
              </a:ext>
            </a:extLst>
          </p:cNvPr>
          <p:cNvSpPr>
            <a:spLocks noGrp="1"/>
          </p:cNvSpPr>
          <p:nvPr>
            <p:ph type="sldNum" sz="quarter" idx="57"/>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20478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6AD566-8583-4475-A096-A17760443149}"/>
              </a:ext>
            </a:extLst>
          </p:cNvPr>
          <p:cNvSpPr>
            <a:spLocks noGrp="1"/>
          </p:cNvSpPr>
          <p:nvPr>
            <p:ph type="title"/>
          </p:nvPr>
        </p:nvSpPr>
        <p:spPr>
          <a:xfrm>
            <a:off x="331200" y="289130"/>
            <a:ext cx="3548792" cy="720000"/>
          </a:xfrm>
        </p:spPr>
        <p:txBody>
          <a:bodyPr/>
          <a:lstStyle/>
          <a:p>
            <a:r>
              <a:rPr lang="en-US"/>
              <a:t>Click to edit Master title style</a:t>
            </a:r>
            <a:endParaRPr lang="en-US" dirty="0"/>
          </a:p>
        </p:txBody>
      </p:sp>
      <p:sp>
        <p:nvSpPr>
          <p:cNvPr id="13" name="Text placeholder 0">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0" name="Text placeholder 1">
            <a:extLst>
              <a:ext uri="{FF2B5EF4-FFF2-40B4-BE49-F238E27FC236}">
                <a16:creationId xmlns:a16="http://schemas.microsoft.com/office/drawing/2014/main" id="{591A3E6F-3476-47ED-8C55-9EBB33F42A52}"/>
              </a:ext>
            </a:extLst>
          </p:cNvPr>
          <p:cNvSpPr>
            <a:spLocks noGrp="1"/>
          </p:cNvSpPr>
          <p:nvPr>
            <p:ph type="body" sz="quarter" idx="73"/>
          </p:nvPr>
        </p:nvSpPr>
        <p:spPr>
          <a:xfrm>
            <a:off x="892771"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1" name="Text placeholder 2">
            <a:extLst>
              <a:ext uri="{FF2B5EF4-FFF2-40B4-BE49-F238E27FC236}">
                <a16:creationId xmlns:a16="http://schemas.microsoft.com/office/drawing/2014/main" id="{8AFC591C-8E4C-4797-84E6-9ACB86CA6964}"/>
              </a:ext>
            </a:extLst>
          </p:cNvPr>
          <p:cNvSpPr>
            <a:spLocks noGrp="1"/>
          </p:cNvSpPr>
          <p:nvPr>
            <p:ph type="body" sz="quarter" idx="64"/>
          </p:nvPr>
        </p:nvSpPr>
        <p:spPr>
          <a:xfrm>
            <a:off x="893659" y="1733550"/>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4" name="Text placeholder 3">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331523" y="206457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7" name="Text placeholder 4">
            <a:extLst>
              <a:ext uri="{FF2B5EF4-FFF2-40B4-BE49-F238E27FC236}">
                <a16:creationId xmlns:a16="http://schemas.microsoft.com/office/drawing/2014/main" id="{4EFDD7E2-57EF-47B5-AF8A-BF6D20E10C47}"/>
              </a:ext>
            </a:extLst>
          </p:cNvPr>
          <p:cNvSpPr>
            <a:spLocks noGrp="1"/>
          </p:cNvSpPr>
          <p:nvPr>
            <p:ph type="body" sz="quarter" idx="84"/>
          </p:nvPr>
        </p:nvSpPr>
        <p:spPr>
          <a:xfrm>
            <a:off x="892771" y="206295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6" name="Text placeholder 5">
            <a:extLst>
              <a:ext uri="{FF2B5EF4-FFF2-40B4-BE49-F238E27FC236}">
                <a16:creationId xmlns:a16="http://schemas.microsoft.com/office/drawing/2014/main" id="{78A45169-55E0-4EE5-8CBA-8768DBF2F544}"/>
              </a:ext>
            </a:extLst>
          </p:cNvPr>
          <p:cNvSpPr>
            <a:spLocks noGrp="1"/>
          </p:cNvSpPr>
          <p:nvPr>
            <p:ph type="body" sz="quarter" idx="83"/>
          </p:nvPr>
        </p:nvSpPr>
        <p:spPr>
          <a:xfrm>
            <a:off x="893659" y="2328011"/>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8" name="Text placeholder 6">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331523" y="2659035"/>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0" name="Text placeholder 7">
            <a:extLst>
              <a:ext uri="{FF2B5EF4-FFF2-40B4-BE49-F238E27FC236}">
                <a16:creationId xmlns:a16="http://schemas.microsoft.com/office/drawing/2014/main" id="{599CCF3B-6B06-4CAD-8825-545E17FF2ACF}"/>
              </a:ext>
            </a:extLst>
          </p:cNvPr>
          <p:cNvSpPr>
            <a:spLocks noGrp="1"/>
          </p:cNvSpPr>
          <p:nvPr>
            <p:ph type="body" sz="quarter" idx="87"/>
          </p:nvPr>
        </p:nvSpPr>
        <p:spPr>
          <a:xfrm>
            <a:off x="892771" y="2657414"/>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9" name="Text placeholder 8">
            <a:extLst>
              <a:ext uri="{FF2B5EF4-FFF2-40B4-BE49-F238E27FC236}">
                <a16:creationId xmlns:a16="http://schemas.microsoft.com/office/drawing/2014/main" id="{41B2844B-42C8-4FB2-BA00-4038766A4A1D}"/>
              </a:ext>
            </a:extLst>
          </p:cNvPr>
          <p:cNvSpPr>
            <a:spLocks noGrp="1"/>
          </p:cNvSpPr>
          <p:nvPr>
            <p:ph type="body" sz="quarter" idx="86"/>
          </p:nvPr>
        </p:nvSpPr>
        <p:spPr>
          <a:xfrm>
            <a:off x="893659" y="2922472"/>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1" name="Text placeholder 9">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331523" y="325482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3" name="Text placeholder 10">
            <a:extLst>
              <a:ext uri="{FF2B5EF4-FFF2-40B4-BE49-F238E27FC236}">
                <a16:creationId xmlns:a16="http://schemas.microsoft.com/office/drawing/2014/main" id="{930D6C4D-8511-437A-B3D5-0F9CBC93B993}"/>
              </a:ext>
            </a:extLst>
          </p:cNvPr>
          <p:cNvSpPr>
            <a:spLocks noGrp="1"/>
          </p:cNvSpPr>
          <p:nvPr>
            <p:ph type="body" sz="quarter" idx="90"/>
          </p:nvPr>
        </p:nvSpPr>
        <p:spPr>
          <a:xfrm>
            <a:off x="892771" y="325320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2" name="Text placeholder 11">
            <a:extLst>
              <a:ext uri="{FF2B5EF4-FFF2-40B4-BE49-F238E27FC236}">
                <a16:creationId xmlns:a16="http://schemas.microsoft.com/office/drawing/2014/main" id="{218CAD9D-594C-4262-9BE4-D19C1B8241C1}"/>
              </a:ext>
            </a:extLst>
          </p:cNvPr>
          <p:cNvSpPr>
            <a:spLocks noGrp="1"/>
          </p:cNvSpPr>
          <p:nvPr>
            <p:ph type="body" sz="quarter" idx="89"/>
          </p:nvPr>
        </p:nvSpPr>
        <p:spPr>
          <a:xfrm>
            <a:off x="893659" y="3518264"/>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4" name="Text placeholder 12">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331523" y="3848578"/>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6" name="Text placeholder 13">
            <a:extLst>
              <a:ext uri="{FF2B5EF4-FFF2-40B4-BE49-F238E27FC236}">
                <a16:creationId xmlns:a16="http://schemas.microsoft.com/office/drawing/2014/main" id="{09F33D73-E99B-4746-8C7A-EBD6161BCDB4}"/>
              </a:ext>
            </a:extLst>
          </p:cNvPr>
          <p:cNvSpPr>
            <a:spLocks noGrp="1"/>
          </p:cNvSpPr>
          <p:nvPr>
            <p:ph type="body" sz="quarter" idx="93"/>
          </p:nvPr>
        </p:nvSpPr>
        <p:spPr>
          <a:xfrm>
            <a:off x="892771" y="3846957"/>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5" name="Text placeholder 14">
            <a:extLst>
              <a:ext uri="{FF2B5EF4-FFF2-40B4-BE49-F238E27FC236}">
                <a16:creationId xmlns:a16="http://schemas.microsoft.com/office/drawing/2014/main" id="{89230667-50D9-47D9-A8C7-FAE52F19D569}"/>
              </a:ext>
            </a:extLst>
          </p:cNvPr>
          <p:cNvSpPr>
            <a:spLocks noGrp="1"/>
          </p:cNvSpPr>
          <p:nvPr>
            <p:ph type="body" sz="quarter" idx="92"/>
          </p:nvPr>
        </p:nvSpPr>
        <p:spPr>
          <a:xfrm>
            <a:off x="893659" y="4112015"/>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6" name="Picture Placeholder 1">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799"/>
            <a:ext cx="4756746" cy="4132943"/>
          </a:xfrm>
        </p:spPr>
        <p:txBody>
          <a:bodyPr>
            <a:noAutofit/>
          </a:bodyPr>
          <a:lstStyle>
            <a:lvl1pPr>
              <a:defRPr>
                <a:noFill/>
              </a:defRPr>
            </a:lvl1pPr>
          </a:lstStyle>
          <a:p>
            <a:r>
              <a:rPr lang="en-US"/>
              <a:t>Click icon to add picture</a:t>
            </a:r>
            <a:endParaRPr lang="fr-FR"/>
          </a:p>
        </p:txBody>
      </p:sp>
      <p:sp>
        <p:nvSpPr>
          <p:cNvPr id="10" name="Footer Placeholder 1">
            <a:extLst>
              <a:ext uri="{FF2B5EF4-FFF2-40B4-BE49-F238E27FC236}">
                <a16:creationId xmlns:a16="http://schemas.microsoft.com/office/drawing/2014/main" id="{F281186E-573E-EE05-B138-F2147E78ABDC}"/>
              </a:ext>
            </a:extLst>
          </p:cNvPr>
          <p:cNvSpPr>
            <a:spLocks noGrp="1"/>
          </p:cNvSpPr>
          <p:nvPr>
            <p:ph type="ftr" sz="quarter" idx="95"/>
          </p:nvPr>
        </p:nvSpPr>
        <p:spPr/>
        <p:txBody>
          <a:bodyPr/>
          <a:lstStyle/>
          <a:p>
            <a:endParaRPr lang="en-US"/>
          </a:p>
        </p:txBody>
      </p:sp>
      <p:sp>
        <p:nvSpPr>
          <p:cNvPr id="9" name="Date Placeholder 1">
            <a:extLst>
              <a:ext uri="{FF2B5EF4-FFF2-40B4-BE49-F238E27FC236}">
                <a16:creationId xmlns:a16="http://schemas.microsoft.com/office/drawing/2014/main" id="{7D221522-8752-D144-CBDC-F4E82C157112}"/>
              </a:ext>
            </a:extLst>
          </p:cNvPr>
          <p:cNvSpPr>
            <a:spLocks noGrp="1"/>
          </p:cNvSpPr>
          <p:nvPr>
            <p:ph type="dt" sz="half" idx="94"/>
          </p:nvPr>
        </p:nvSpPr>
        <p:spPr/>
        <p:txBody>
          <a:bodyPr/>
          <a:lstStyle/>
          <a:p>
            <a:fld id="{8B521377-28E5-4609-BD2C-98996DC16F7C}" type="datetime1">
              <a:rPr lang="en-US" smtClean="0"/>
              <a:t>3/26/2024</a:t>
            </a:fld>
            <a:endParaRPr lang="en-US"/>
          </a:p>
        </p:txBody>
      </p:sp>
      <p:sp>
        <p:nvSpPr>
          <p:cNvPr id="11" name="Slide Number Placeholder 1">
            <a:extLst>
              <a:ext uri="{FF2B5EF4-FFF2-40B4-BE49-F238E27FC236}">
                <a16:creationId xmlns:a16="http://schemas.microsoft.com/office/drawing/2014/main" id="{684C0408-DEDF-6B0B-2B8E-193A356A5A0A}"/>
              </a:ext>
            </a:extLst>
          </p:cNvPr>
          <p:cNvSpPr>
            <a:spLocks noGrp="1"/>
          </p:cNvSpPr>
          <p:nvPr>
            <p:ph type="sldNum" sz="quarter" idx="96"/>
          </p:nvPr>
        </p:nvSpPr>
        <p:spPr/>
        <p:txBody>
          <a:bodyPr/>
          <a:lstStyle/>
          <a:p>
            <a:fld id="{6B54B0F7-55DD-40D6-B7F4-70B586885C0B}" type="slidenum">
              <a:rPr lang="en-US" smtClean="0"/>
              <a:pPr/>
              <a:t>‹#›</a:t>
            </a:fld>
            <a:endParaRPr lang="en-US"/>
          </a:p>
        </p:txBody>
      </p:sp>
      <p:grpSp>
        <p:nvGrpSpPr>
          <p:cNvPr id="12" name="Instructions">
            <a:extLst>
              <a:ext uri="{FF2B5EF4-FFF2-40B4-BE49-F238E27FC236}">
                <a16:creationId xmlns:a16="http://schemas.microsoft.com/office/drawing/2014/main" id="{4E4005B8-ABD4-13A1-871E-E487EDD1DFCD}"/>
              </a:ext>
            </a:extLst>
          </p:cNvPr>
          <p:cNvGrpSpPr/>
          <p:nvPr userDrawn="1"/>
        </p:nvGrpSpPr>
        <p:grpSpPr>
          <a:xfrm>
            <a:off x="-32541" y="5181600"/>
            <a:ext cx="10901657" cy="1944277"/>
            <a:chOff x="-32541" y="5181600"/>
            <a:chExt cx="10901657" cy="1944277"/>
          </a:xfrm>
        </p:grpSpPr>
        <p:cxnSp>
          <p:nvCxnSpPr>
            <p:cNvPr id="7" name="Straight Arrow Connector 6">
              <a:extLst>
                <a:ext uri="{FF2B5EF4-FFF2-40B4-BE49-F238E27FC236}">
                  <a16:creationId xmlns:a16="http://schemas.microsoft.com/office/drawing/2014/main" id="{D10902F2-39DE-D993-BFA5-D7BCB639A8E5}"/>
                </a:ext>
              </a:extLst>
            </p:cNvPr>
            <p:cNvCxnSpPr/>
            <p:nvPr userDrawn="1"/>
          </p:nvCxnSpPr>
          <p:spPr>
            <a:xfrm flipV="1">
              <a:off x="3912767" y="5181600"/>
              <a:ext cx="0" cy="307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5E8FAC-0796-1DA0-37D6-3EE1E2A42211}"/>
                </a:ext>
              </a:extLst>
            </p:cNvPr>
            <p:cNvSpPr txBox="1"/>
            <p:nvPr userDrawn="1"/>
          </p:nvSpPr>
          <p:spPr>
            <a:xfrm>
              <a:off x="-32541" y="5633568"/>
              <a:ext cx="5842075" cy="1107996"/>
            </a:xfrm>
            <a:prstGeom prst="rect">
              <a:avLst/>
            </a:prstGeom>
            <a:solidFill>
              <a:srgbClr val="F4F2F6"/>
            </a:solidFill>
          </p:spPr>
          <p:txBody>
            <a:bodyPr wrap="square" rtlCol="0">
              <a:spAutoFit/>
            </a:bodyPr>
            <a:lstStyle/>
            <a:p>
              <a:r>
                <a:rPr lang="en-US" sz="1100" b="1" dirty="0"/>
                <a:t>How to insert all footers:</a:t>
              </a:r>
            </a:p>
            <a:p>
              <a:pPr marL="285750" indent="-285750">
                <a:buFontTx/>
                <a:buChar char="-"/>
              </a:pPr>
              <a:r>
                <a:rPr lang="en-US" sz="1100" dirty="0"/>
                <a:t>Select “Insert” from the top ribbon</a:t>
              </a:r>
            </a:p>
            <a:p>
              <a:pPr marL="285750" indent="-285750">
                <a:buFontTx/>
                <a:buChar char="-"/>
              </a:pPr>
              <a:r>
                <a:rPr lang="en-US" sz="1100" dirty="0"/>
                <a:t>Then click on “Header &amp; footer”</a:t>
              </a:r>
            </a:p>
            <a:p>
              <a:pPr marL="285750" indent="-285750">
                <a:buFontTx/>
                <a:buChar char="-"/>
              </a:pPr>
              <a:r>
                <a:rPr lang="en-US" sz="1100" dirty="0"/>
                <a:t>Type the footer text in field below “Footer”, as shown in the screenshot</a:t>
              </a:r>
            </a:p>
            <a:p>
              <a:pPr marL="285750" indent="-285750">
                <a:buFontTx/>
                <a:buChar char="-"/>
              </a:pPr>
              <a:r>
                <a:rPr lang="en-US" sz="1100" dirty="0"/>
                <a:t>Click on “Apply to all”.</a:t>
              </a:r>
            </a:p>
            <a:p>
              <a:pPr marL="285750" indent="-285750">
                <a:buFontTx/>
                <a:buChar char="-"/>
              </a:pPr>
              <a:r>
                <a:rPr lang="en-US" sz="1100" dirty="0"/>
                <a:t>The footer on all slides will be updated</a:t>
              </a:r>
            </a:p>
          </p:txBody>
        </p:sp>
        <p:pic>
          <p:nvPicPr>
            <p:cNvPr id="2" name="Picture 1">
              <a:extLst>
                <a:ext uri="{FF2B5EF4-FFF2-40B4-BE49-F238E27FC236}">
                  <a16:creationId xmlns:a16="http://schemas.microsoft.com/office/drawing/2014/main" id="{7FDA84A9-1785-6AC6-AED6-F00021C57641}"/>
                </a:ext>
              </a:extLst>
            </p:cNvPr>
            <p:cNvPicPr>
              <a:picLocks noChangeAspect="1"/>
            </p:cNvPicPr>
            <p:nvPr userDrawn="1"/>
          </p:nvPicPr>
          <p:blipFill>
            <a:blip r:embed="rId2"/>
            <a:stretch>
              <a:fillRect/>
            </a:stretch>
          </p:blipFill>
          <p:spPr>
            <a:xfrm>
              <a:off x="5956179" y="5633568"/>
              <a:ext cx="563149" cy="878854"/>
            </a:xfrm>
            <a:prstGeom prst="rect">
              <a:avLst/>
            </a:prstGeom>
          </p:spPr>
        </p:pic>
        <p:pic>
          <p:nvPicPr>
            <p:cNvPr id="5" name="Picture 4">
              <a:extLst>
                <a:ext uri="{FF2B5EF4-FFF2-40B4-BE49-F238E27FC236}">
                  <a16:creationId xmlns:a16="http://schemas.microsoft.com/office/drawing/2014/main" id="{F07075EC-B61B-F364-411E-94E0D3638FC2}"/>
                </a:ext>
              </a:extLst>
            </p:cNvPr>
            <p:cNvPicPr>
              <a:picLocks noChangeAspect="1"/>
            </p:cNvPicPr>
            <p:nvPr userDrawn="1"/>
          </p:nvPicPr>
          <p:blipFill rotWithShape="1">
            <a:blip r:embed="rId3"/>
            <a:srcRect l="4378" t="63777" r="23226" b="25030"/>
            <a:stretch/>
          </p:blipFill>
          <p:spPr>
            <a:xfrm>
              <a:off x="5956179" y="6596487"/>
              <a:ext cx="4912937" cy="529390"/>
            </a:xfrm>
            <a:prstGeom prst="rect">
              <a:avLst/>
            </a:prstGeom>
          </p:spPr>
        </p:pic>
      </p:grpSp>
      <p:grpSp>
        <p:nvGrpSpPr>
          <p:cNvPr id="14" name="Instructions">
            <a:extLst>
              <a:ext uri="{FF2B5EF4-FFF2-40B4-BE49-F238E27FC236}">
                <a16:creationId xmlns:a16="http://schemas.microsoft.com/office/drawing/2014/main" id="{FE1A2BC5-3489-D3AA-B3E5-36DA0CD2FF98}"/>
              </a:ext>
            </a:extLst>
          </p:cNvPr>
          <p:cNvGrpSpPr/>
          <p:nvPr userDrawn="1"/>
        </p:nvGrpSpPr>
        <p:grpSpPr>
          <a:xfrm>
            <a:off x="9179892" y="679025"/>
            <a:ext cx="2449171" cy="5678478"/>
            <a:chOff x="9179892" y="679025"/>
            <a:chExt cx="2449171" cy="5678478"/>
          </a:xfrm>
        </p:grpSpPr>
        <p:cxnSp>
          <p:nvCxnSpPr>
            <p:cNvPr id="8" name="Straight Arrow Connector 7">
              <a:extLst>
                <a:ext uri="{FF2B5EF4-FFF2-40B4-BE49-F238E27FC236}">
                  <a16:creationId xmlns:a16="http://schemas.microsoft.com/office/drawing/2014/main" id="{49D10B7C-E302-23C8-88DB-F8BC64865780}"/>
                </a:ext>
              </a:extLst>
            </p:cNvPr>
            <p:cNvCxnSpPr>
              <a:cxnSpLocks/>
            </p:cNvCxnSpPr>
            <p:nvPr userDrawn="1"/>
          </p:nvCxnSpPr>
          <p:spPr>
            <a:xfrm flipH="1">
              <a:off x="9179892" y="815209"/>
              <a:ext cx="60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B4FFCEA-F144-8EE2-761E-45FF9466C58A}"/>
                </a:ext>
              </a:extLst>
            </p:cNvPr>
            <p:cNvPicPr>
              <a:picLocks noChangeAspect="1"/>
            </p:cNvPicPr>
            <p:nvPr userDrawn="1"/>
          </p:nvPicPr>
          <p:blipFill>
            <a:blip r:embed="rId4"/>
            <a:stretch>
              <a:fillRect/>
            </a:stretch>
          </p:blipFill>
          <p:spPr>
            <a:xfrm>
              <a:off x="10110325" y="3140983"/>
              <a:ext cx="307086" cy="622046"/>
            </a:xfrm>
            <a:prstGeom prst="rect">
              <a:avLst/>
            </a:prstGeom>
          </p:spPr>
        </p:pic>
        <p:sp>
          <p:nvSpPr>
            <p:cNvPr id="6" name="TextBox 5">
              <a:extLst>
                <a:ext uri="{FF2B5EF4-FFF2-40B4-BE49-F238E27FC236}">
                  <a16:creationId xmlns:a16="http://schemas.microsoft.com/office/drawing/2014/main" id="{E4A75DDD-3897-E5BF-C97D-A5F9C0E4FC8B}"/>
                </a:ext>
              </a:extLst>
            </p:cNvPr>
            <p:cNvSpPr txBox="1"/>
            <p:nvPr userDrawn="1"/>
          </p:nvSpPr>
          <p:spPr>
            <a:xfrm>
              <a:off x="9842871" y="679025"/>
              <a:ext cx="1786192" cy="5678478"/>
            </a:xfrm>
            <a:prstGeom prst="rect">
              <a:avLst/>
            </a:prstGeom>
            <a:solidFill>
              <a:srgbClr val="F4F2F6"/>
            </a:solidFill>
          </p:spPr>
          <p:txBody>
            <a:bodyPr wrap="square" rtlCol="0">
              <a:spAutoFit/>
            </a:bodyPr>
            <a:lstStyle/>
            <a:p>
              <a:r>
                <a:rPr lang="en-US" sz="1100" b="1" dirty="0"/>
                <a:t>How to add an image:</a:t>
              </a:r>
            </a:p>
            <a:p>
              <a:pPr marL="171450" indent="-171450">
                <a:buFontTx/>
                <a:buChar char="-"/>
              </a:pPr>
              <a:r>
                <a:rPr lang="en-US" sz="1100" dirty="0"/>
                <a:t>Click on the icon inside the image placeholder</a:t>
              </a:r>
            </a:p>
            <a:p>
              <a:pPr marL="171450" indent="-171450">
                <a:buFontTx/>
                <a:buChar char="-"/>
              </a:pPr>
              <a:r>
                <a:rPr lang="en-US" sz="1100" dirty="0"/>
                <a:t>Select the image you want to use from your computer</a:t>
              </a:r>
            </a:p>
            <a:p>
              <a:pPr marL="171450" indent="-171450">
                <a:buFontTx/>
                <a:buChar char="-"/>
              </a:pPr>
              <a:r>
                <a:rPr lang="en-US" sz="1100" dirty="0"/>
                <a:t>Click “Open”</a:t>
              </a:r>
            </a:p>
            <a:p>
              <a:pPr marL="171450" indent="-171450">
                <a:buFontTx/>
                <a:buChar char="-"/>
              </a:pPr>
              <a:r>
                <a:rPr lang="en-US" sz="1100" dirty="0"/>
                <a:t>Adjust or crop the image if necessary by using the button “Crop” in the top ribbon.</a:t>
              </a:r>
            </a:p>
            <a:p>
              <a:pPr marL="171450" indent="-171450">
                <a:buFontTx/>
                <a:buChar char="-"/>
              </a:pPr>
              <a:endParaRPr lang="en-US" sz="1100" dirty="0"/>
            </a:p>
            <a:p>
              <a:pPr marL="0" indent="0">
                <a:buFontTx/>
                <a:buNone/>
              </a:pPr>
              <a:endParaRPr lang="en-US" sz="1100" dirty="0"/>
            </a:p>
            <a:p>
              <a:endParaRPr lang="en-US" sz="1100" dirty="0"/>
            </a:p>
            <a:p>
              <a:endParaRPr lang="en-US" sz="1100" dirty="0"/>
            </a:p>
            <a:p>
              <a:r>
                <a:rPr lang="en-US" sz="1100" b="1" dirty="0"/>
                <a:t>Add Alt Text or mark as decorative:</a:t>
              </a:r>
            </a:p>
            <a:p>
              <a:pPr marL="171450" indent="-171450">
                <a:buFontTx/>
                <a:buChar char="-"/>
              </a:pPr>
              <a:r>
                <a:rPr lang="en-US" sz="1100" dirty="0"/>
                <a:t>Right click on the image and select “View Alt Text”.</a:t>
              </a:r>
            </a:p>
            <a:p>
              <a:pPr marL="171450" indent="-171450">
                <a:buFontTx/>
                <a:buChar char="-"/>
              </a:pPr>
              <a:r>
                <a:rPr lang="en-US" sz="1100" dirty="0"/>
                <a:t>Type in the blank field that appears on the right of the slide</a:t>
              </a:r>
            </a:p>
            <a:p>
              <a:pPr marL="171450" indent="-171450">
                <a:buFontTx/>
                <a:buChar char="-"/>
              </a:pPr>
              <a:r>
                <a:rPr lang="en-US" sz="1100" dirty="0"/>
                <a:t>If Alt Text isn’t relevant, tick the box to “Mark element as decorative”</a:t>
              </a:r>
            </a:p>
          </p:txBody>
        </p:sp>
      </p:grpSp>
    </p:spTree>
    <p:extLst>
      <p:ext uri="{BB962C8B-B14F-4D97-AF65-F5344CB8AC3E}">
        <p14:creationId xmlns:p14="http://schemas.microsoft.com/office/powerpoint/2010/main" val="19505894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09.Series_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4BA9-9384-4318-9A85-113228EAFC6F}"/>
              </a:ext>
            </a:extLst>
          </p:cNvPr>
          <p:cNvSpPr>
            <a:spLocks noGrp="1"/>
          </p:cNvSpPr>
          <p:nvPr>
            <p:ph type="title"/>
          </p:nvPr>
        </p:nvSpPr>
        <p:spPr/>
        <p:txBody>
          <a:bodyPr/>
          <a:lstStyle/>
          <a:p>
            <a:r>
              <a:rPr lang="en-US" dirty="0"/>
              <a:t>Click to edit Master title style</a:t>
            </a:r>
          </a:p>
        </p:txBody>
      </p:sp>
      <p:sp>
        <p:nvSpPr>
          <p:cNvPr id="17" name="Espace réservé du texte 4">
            <a:extLst>
              <a:ext uri="{FF2B5EF4-FFF2-40B4-BE49-F238E27FC236}">
                <a16:creationId xmlns:a16="http://schemas.microsoft.com/office/drawing/2014/main" id="{C7E80DB4-B593-4E5D-8316-7A84EB54022B}"/>
              </a:ext>
            </a:extLst>
          </p:cNvPr>
          <p:cNvSpPr>
            <a:spLocks noGrp="1"/>
          </p:cNvSpPr>
          <p:nvPr>
            <p:ph type="body" sz="quarter" idx="22"/>
          </p:nvPr>
        </p:nvSpPr>
        <p:spPr>
          <a:xfrm>
            <a:off x="333730" y="1069097"/>
            <a:ext cx="8477998"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Click to edit Master text styles</a:t>
            </a:r>
          </a:p>
        </p:txBody>
      </p:sp>
      <p:sp>
        <p:nvSpPr>
          <p:cNvPr id="24" name="Text Placeholder 2">
            <a:extLst>
              <a:ext uri="{FF2B5EF4-FFF2-40B4-BE49-F238E27FC236}">
                <a16:creationId xmlns:a16="http://schemas.microsoft.com/office/drawing/2014/main" id="{E3F53C6C-1C9D-48AC-A16E-0D66B86E8AAA}"/>
              </a:ext>
            </a:extLst>
          </p:cNvPr>
          <p:cNvSpPr>
            <a:spLocks noGrp="1"/>
          </p:cNvSpPr>
          <p:nvPr>
            <p:ph type="body" sz="quarter" idx="48"/>
          </p:nvPr>
        </p:nvSpPr>
        <p:spPr>
          <a:xfrm>
            <a:off x="331526" y="1340691"/>
            <a:ext cx="2120260" cy="3338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Espace réservé pour une image  8">
            <a:extLst>
              <a:ext uri="{FF2B5EF4-FFF2-40B4-BE49-F238E27FC236}">
                <a16:creationId xmlns:a16="http://schemas.microsoft.com/office/drawing/2014/main" id="{168A2321-51C0-44B8-85CC-82C00400516F}"/>
              </a:ext>
            </a:extLst>
          </p:cNvPr>
          <p:cNvSpPr>
            <a:spLocks noGrp="1" noChangeAspect="1"/>
          </p:cNvSpPr>
          <p:nvPr>
            <p:ph type="pic" sz="quarter" idx="38"/>
          </p:nvPr>
        </p:nvSpPr>
        <p:spPr>
          <a:xfrm>
            <a:off x="4138726" y="1623670"/>
            <a:ext cx="529352" cy="5256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dirty="0"/>
              <a:t>Click icon to add picture</a:t>
            </a:r>
          </a:p>
        </p:txBody>
      </p:sp>
      <p:sp>
        <p:nvSpPr>
          <p:cNvPr id="19" name="Espace réservé du texte 4">
            <a:extLst>
              <a:ext uri="{FF2B5EF4-FFF2-40B4-BE49-F238E27FC236}">
                <a16:creationId xmlns:a16="http://schemas.microsoft.com/office/drawing/2014/main" id="{42CCC6AE-5AF4-4691-BF67-CE2AE425B9A1}"/>
              </a:ext>
            </a:extLst>
          </p:cNvPr>
          <p:cNvSpPr>
            <a:spLocks noGrp="1"/>
          </p:cNvSpPr>
          <p:nvPr>
            <p:ph type="body" sz="quarter" idx="44" hasCustomPrompt="1"/>
          </p:nvPr>
        </p:nvSpPr>
        <p:spPr>
          <a:xfrm>
            <a:off x="3414168" y="2272517"/>
            <a:ext cx="1980000" cy="551163"/>
          </a:xfrm>
        </p:spPr>
        <p:txBody>
          <a:bodyPr/>
          <a:lstStyle>
            <a:lvl1pPr marL="0" indent="0" algn="ctr">
              <a:lnSpc>
                <a:spcPct val="100000"/>
              </a:lnSpc>
              <a:spcAft>
                <a:spcPts val="0"/>
              </a:spcAft>
              <a:buClr>
                <a:schemeClr val="accent2"/>
              </a:buClr>
              <a:buFont typeface="Wingdings 2" panose="05020102010507070707" pitchFamily="18" charset="2"/>
              <a:buNone/>
              <a:defRPr sz="20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spcAft>
                <a:spcPts val="0"/>
              </a:spcAft>
              <a:buFont typeface="Arial" panose="020B0604020202020204" pitchFamily="34" charset="0"/>
              <a:buNone/>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gn="ctr">
              <a:lnSpc>
                <a:spcPct val="100000"/>
              </a:lnSpc>
              <a:spcBef>
                <a:spcPts val="100"/>
              </a:spcBef>
              <a:spcAft>
                <a:spcPts val="0"/>
              </a:spcAft>
              <a:buFont typeface="Arial" panose="020B0604020202020204" pitchFamily="34" charset="0"/>
              <a:buNone/>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000"/>
            </a:lvl4pPr>
            <a:lvl5pPr>
              <a:defRPr sz="1000"/>
            </a:lvl5pPr>
          </a:lstStyle>
          <a:p>
            <a:pPr lvl="0"/>
            <a:r>
              <a:rPr lang="en-US" noProof="0" dirty="0"/>
              <a:t>Icon header</a:t>
            </a:r>
          </a:p>
          <a:p>
            <a:pPr lvl="1"/>
            <a:r>
              <a:rPr lang="en-US" noProof="0" dirty="0"/>
              <a:t>Subtext level</a:t>
            </a:r>
          </a:p>
        </p:txBody>
      </p:sp>
      <p:sp>
        <p:nvSpPr>
          <p:cNvPr id="15" name="Espace réservé pour une image  8">
            <a:extLst>
              <a:ext uri="{FF2B5EF4-FFF2-40B4-BE49-F238E27FC236}">
                <a16:creationId xmlns:a16="http://schemas.microsoft.com/office/drawing/2014/main" id="{53004C71-88FB-4D84-AF67-163F0A8F5713}"/>
              </a:ext>
            </a:extLst>
          </p:cNvPr>
          <p:cNvSpPr>
            <a:spLocks noGrp="1" noChangeAspect="1"/>
          </p:cNvSpPr>
          <p:nvPr>
            <p:ph type="pic" sz="quarter" idx="40"/>
          </p:nvPr>
        </p:nvSpPr>
        <p:spPr>
          <a:xfrm>
            <a:off x="6922811" y="1623670"/>
            <a:ext cx="529352" cy="5256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dirty="0"/>
              <a:t>Click icon to add picture</a:t>
            </a:r>
          </a:p>
        </p:txBody>
      </p:sp>
      <p:sp>
        <p:nvSpPr>
          <p:cNvPr id="38" name="Espace réservé du texte 4">
            <a:extLst>
              <a:ext uri="{FF2B5EF4-FFF2-40B4-BE49-F238E27FC236}">
                <a16:creationId xmlns:a16="http://schemas.microsoft.com/office/drawing/2014/main" id="{6D6398C9-77BD-0246-B4C7-E8636466B435}"/>
              </a:ext>
            </a:extLst>
          </p:cNvPr>
          <p:cNvSpPr>
            <a:spLocks noGrp="1"/>
          </p:cNvSpPr>
          <p:nvPr>
            <p:ph type="body" sz="quarter" idx="56" hasCustomPrompt="1"/>
          </p:nvPr>
        </p:nvSpPr>
        <p:spPr>
          <a:xfrm>
            <a:off x="6201942" y="2272517"/>
            <a:ext cx="1980000" cy="551163"/>
          </a:xfrm>
        </p:spPr>
        <p:txBody>
          <a:bodyPr/>
          <a:lstStyle>
            <a:lvl1pPr marL="0" indent="0" algn="ctr">
              <a:lnSpc>
                <a:spcPct val="100000"/>
              </a:lnSpc>
              <a:spcAft>
                <a:spcPts val="0"/>
              </a:spcAft>
              <a:buClr>
                <a:schemeClr val="accent2"/>
              </a:buClr>
              <a:buFont typeface="Wingdings 2" panose="05020102010507070707" pitchFamily="18" charset="2"/>
              <a:buNone/>
              <a:defRPr lang="en-US" sz="20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spcAft>
                <a:spcPts val="0"/>
              </a:spcAft>
              <a:buFont typeface="Arial" panose="020B0604020202020204" pitchFamily="34" charset="0"/>
              <a:buNone/>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gn="ctr">
              <a:lnSpc>
                <a:spcPct val="100000"/>
              </a:lnSpc>
              <a:spcBef>
                <a:spcPts val="100"/>
              </a:spcBef>
              <a:spcAft>
                <a:spcPts val="0"/>
              </a:spcAft>
              <a:buFont typeface="Arial" panose="020B0604020202020204" pitchFamily="34" charset="0"/>
              <a:buNone/>
              <a:defRPr lang="en-US" sz="14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000"/>
            </a:lvl4pPr>
            <a:lvl5pPr>
              <a:defRPr sz="1000"/>
            </a:lvl5pPr>
          </a:lstStyle>
          <a:p>
            <a:pPr lvl="0"/>
            <a:r>
              <a:rPr lang="en-US" noProof="0" dirty="0"/>
              <a:t>Icon header</a:t>
            </a:r>
          </a:p>
          <a:p>
            <a:pPr lvl="1"/>
            <a:r>
              <a:rPr lang="en-US" noProof="0" dirty="0"/>
              <a:t>Subtext level</a:t>
            </a:r>
          </a:p>
        </p:txBody>
      </p:sp>
      <p:sp>
        <p:nvSpPr>
          <p:cNvPr id="16" name="Espace réservé pour une image  8">
            <a:extLst>
              <a:ext uri="{FF2B5EF4-FFF2-40B4-BE49-F238E27FC236}">
                <a16:creationId xmlns:a16="http://schemas.microsoft.com/office/drawing/2014/main" id="{2DBF61FA-A35E-4273-8034-DAAC1ECD9D13}"/>
              </a:ext>
            </a:extLst>
          </p:cNvPr>
          <p:cNvSpPr>
            <a:spLocks noGrp="1" noChangeAspect="1"/>
          </p:cNvSpPr>
          <p:nvPr>
            <p:ph type="pic" sz="quarter" idx="41"/>
          </p:nvPr>
        </p:nvSpPr>
        <p:spPr>
          <a:xfrm>
            <a:off x="4138726" y="3209891"/>
            <a:ext cx="529352" cy="5256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dirty="0"/>
              <a:t>Click icon to add picture</a:t>
            </a:r>
          </a:p>
        </p:txBody>
      </p:sp>
      <p:sp>
        <p:nvSpPr>
          <p:cNvPr id="43" name="Espace réservé du texte 4">
            <a:extLst>
              <a:ext uri="{FF2B5EF4-FFF2-40B4-BE49-F238E27FC236}">
                <a16:creationId xmlns:a16="http://schemas.microsoft.com/office/drawing/2014/main" id="{D6A66775-D99C-FB4D-B9BA-F866BE69C75A}"/>
              </a:ext>
            </a:extLst>
          </p:cNvPr>
          <p:cNvSpPr>
            <a:spLocks noGrp="1"/>
          </p:cNvSpPr>
          <p:nvPr>
            <p:ph type="body" sz="quarter" idx="58" hasCustomPrompt="1"/>
          </p:nvPr>
        </p:nvSpPr>
        <p:spPr>
          <a:xfrm>
            <a:off x="3414168" y="3860427"/>
            <a:ext cx="1980000" cy="551163"/>
          </a:xfrm>
        </p:spPr>
        <p:txBody>
          <a:bodyPr/>
          <a:lstStyle>
            <a:lvl1pPr marL="0" indent="0" algn="ctr">
              <a:lnSpc>
                <a:spcPct val="100000"/>
              </a:lnSpc>
              <a:spcAft>
                <a:spcPts val="0"/>
              </a:spcAft>
              <a:buClr>
                <a:schemeClr val="accent2"/>
              </a:buClr>
              <a:buFont typeface="Wingdings 2" panose="05020102010507070707" pitchFamily="18" charset="2"/>
              <a:buNone/>
              <a:defRPr lang="en-US" sz="20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spcAft>
                <a:spcPts val="0"/>
              </a:spcAft>
              <a:buFont typeface="Arial" panose="020B0604020202020204" pitchFamily="34" charset="0"/>
              <a:buNone/>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gn="ctr">
              <a:lnSpc>
                <a:spcPct val="100000"/>
              </a:lnSpc>
              <a:spcBef>
                <a:spcPts val="100"/>
              </a:spcBef>
              <a:spcAft>
                <a:spcPts val="0"/>
              </a:spcAft>
              <a:buFont typeface="Arial" panose="020B0604020202020204" pitchFamily="34" charset="0"/>
              <a:buNone/>
              <a:defRPr lang="en-US" sz="14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000"/>
            </a:lvl4pPr>
            <a:lvl5pPr>
              <a:defRPr sz="1000"/>
            </a:lvl5pPr>
          </a:lstStyle>
          <a:p>
            <a:pPr lvl="0"/>
            <a:r>
              <a:rPr lang="en-US" noProof="0" dirty="0"/>
              <a:t>Icon header</a:t>
            </a:r>
          </a:p>
          <a:p>
            <a:pPr lvl="1"/>
            <a:r>
              <a:rPr lang="en-US" noProof="0" dirty="0"/>
              <a:t>Subtext level</a:t>
            </a:r>
          </a:p>
        </p:txBody>
      </p:sp>
      <p:sp>
        <p:nvSpPr>
          <p:cNvPr id="18" name="Espace réservé pour une image  8">
            <a:extLst>
              <a:ext uri="{FF2B5EF4-FFF2-40B4-BE49-F238E27FC236}">
                <a16:creationId xmlns:a16="http://schemas.microsoft.com/office/drawing/2014/main" id="{A400283B-48F4-4D29-A5D4-EF54E4DEE830}"/>
              </a:ext>
            </a:extLst>
          </p:cNvPr>
          <p:cNvSpPr>
            <a:spLocks noGrp="1" noChangeAspect="1"/>
          </p:cNvSpPr>
          <p:nvPr>
            <p:ph type="pic" sz="quarter" idx="43"/>
          </p:nvPr>
        </p:nvSpPr>
        <p:spPr>
          <a:xfrm>
            <a:off x="6922811" y="3209891"/>
            <a:ext cx="529352" cy="525600"/>
          </a:xfrm>
          <a:custGeom>
            <a:avLst/>
            <a:gdLst>
              <a:gd name="connsiteX0" fmla="*/ 2060531 w 4210385"/>
              <a:gd name="connsiteY0" fmla="*/ 0 h 4180540"/>
              <a:gd name="connsiteX1" fmla="*/ 4210385 w 4210385"/>
              <a:gd name="connsiteY1" fmla="*/ 2090481 h 4180540"/>
              <a:gd name="connsiteX2" fmla="*/ 2150107 w 4210385"/>
              <a:gd name="connsiteY2" fmla="*/ 4180540 h 4180540"/>
              <a:gd name="connsiteX3" fmla="*/ 1 w 4210385"/>
              <a:gd name="connsiteY3" fmla="*/ 2090329 h 4180540"/>
              <a:gd name="connsiteX4" fmla="*/ 2060531 w 4210385"/>
              <a:gd name="connsiteY4" fmla="*/ 0 h 418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85" h="4180540">
                <a:moveTo>
                  <a:pt x="2060531" y="0"/>
                </a:moveTo>
                <a:cubicBezTo>
                  <a:pt x="3374243" y="0"/>
                  <a:pt x="4210385" y="776533"/>
                  <a:pt x="4210385" y="2090481"/>
                </a:cubicBezTo>
                <a:cubicBezTo>
                  <a:pt x="4210536" y="3374486"/>
                  <a:pt x="3374209" y="4180389"/>
                  <a:pt x="2150107" y="4180540"/>
                </a:cubicBezTo>
                <a:cubicBezTo>
                  <a:pt x="806184" y="4180422"/>
                  <a:pt x="-117" y="3374334"/>
                  <a:pt x="1" y="2090329"/>
                </a:cubicBezTo>
                <a:cubicBezTo>
                  <a:pt x="-16" y="776398"/>
                  <a:pt x="806217" y="34"/>
                  <a:pt x="2060531" y="0"/>
                </a:cubicBezTo>
                <a:close/>
              </a:path>
            </a:pathLst>
          </a:custGeom>
          <a:noFill/>
        </p:spPr>
        <p:txBody>
          <a:bodyPr wrap="square">
            <a:noAutofit/>
          </a:bodyPr>
          <a:lstStyle>
            <a:lvl1pPr>
              <a:defRPr sz="100">
                <a:noFill/>
              </a:defRPr>
            </a:lvl1pPr>
          </a:lstStyle>
          <a:p>
            <a:r>
              <a:rPr lang="en-US" noProof="0"/>
              <a:t>Click icon to add picture</a:t>
            </a:r>
          </a:p>
        </p:txBody>
      </p:sp>
      <p:sp>
        <p:nvSpPr>
          <p:cNvPr id="44" name="Espace réservé du texte 4">
            <a:extLst>
              <a:ext uri="{FF2B5EF4-FFF2-40B4-BE49-F238E27FC236}">
                <a16:creationId xmlns:a16="http://schemas.microsoft.com/office/drawing/2014/main" id="{4E9486BD-46D7-254F-A584-B651B6D8D437}"/>
              </a:ext>
            </a:extLst>
          </p:cNvPr>
          <p:cNvSpPr>
            <a:spLocks noGrp="1"/>
          </p:cNvSpPr>
          <p:nvPr>
            <p:ph type="body" sz="quarter" idx="59" hasCustomPrompt="1"/>
          </p:nvPr>
        </p:nvSpPr>
        <p:spPr>
          <a:xfrm>
            <a:off x="6201942" y="3860427"/>
            <a:ext cx="1980000" cy="551163"/>
          </a:xfrm>
        </p:spPr>
        <p:txBody>
          <a:bodyPr/>
          <a:lstStyle>
            <a:lvl1pPr marL="0" indent="0" algn="ctr">
              <a:lnSpc>
                <a:spcPct val="100000"/>
              </a:lnSpc>
              <a:spcAft>
                <a:spcPts val="0"/>
              </a:spcAft>
              <a:buClr>
                <a:schemeClr val="accent2"/>
              </a:buClr>
              <a:buFont typeface="Wingdings 2" panose="05020102010507070707" pitchFamily="18" charset="2"/>
              <a:buNone/>
              <a:defRPr lang="en-US" sz="20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spcAft>
                <a:spcPts val="0"/>
              </a:spcAft>
              <a:buFont typeface="Arial" panose="020B0604020202020204" pitchFamily="34" charset="0"/>
              <a:buNone/>
              <a:defRPr lang="en-US" sz="1400" b="0" i="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gn="ctr">
              <a:lnSpc>
                <a:spcPct val="100000"/>
              </a:lnSpc>
              <a:spcBef>
                <a:spcPts val="100"/>
              </a:spcBef>
              <a:spcAft>
                <a:spcPts val="0"/>
              </a:spcAft>
              <a:buFont typeface="Arial" panose="020B0604020202020204" pitchFamily="34" charset="0"/>
              <a:buNone/>
              <a:defRPr lang="en-US" sz="14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000"/>
            </a:lvl4pPr>
            <a:lvl5pPr>
              <a:defRPr sz="1000"/>
            </a:lvl5pPr>
          </a:lstStyle>
          <a:p>
            <a:pPr lvl="0"/>
            <a:r>
              <a:rPr lang="en-US" noProof="0" dirty="0"/>
              <a:t>Icon header</a:t>
            </a:r>
          </a:p>
          <a:p>
            <a:pPr lvl="1"/>
            <a:r>
              <a:rPr lang="en-US" noProof="0" dirty="0"/>
              <a:t>Subtext level</a:t>
            </a:r>
          </a:p>
        </p:txBody>
      </p:sp>
      <p:sp>
        <p:nvSpPr>
          <p:cNvPr id="5" name="Footer Placeholder 4">
            <a:extLst>
              <a:ext uri="{FF2B5EF4-FFF2-40B4-BE49-F238E27FC236}">
                <a16:creationId xmlns:a16="http://schemas.microsoft.com/office/drawing/2014/main" id="{6381BB43-490F-42B6-8CEA-8611BC9D3B92}"/>
              </a:ext>
            </a:extLst>
          </p:cNvPr>
          <p:cNvSpPr>
            <a:spLocks noGrp="1"/>
          </p:cNvSpPr>
          <p:nvPr>
            <p:ph type="ftr" sz="quarter" idx="61"/>
          </p:nvPr>
        </p:nvSpPr>
        <p:spPr/>
        <p:txBody>
          <a:bodyPr/>
          <a:lstStyle/>
          <a:p>
            <a:endParaRPr lang="en-US"/>
          </a:p>
        </p:txBody>
      </p:sp>
      <p:sp>
        <p:nvSpPr>
          <p:cNvPr id="3" name="Date Placeholder 2">
            <a:extLst>
              <a:ext uri="{FF2B5EF4-FFF2-40B4-BE49-F238E27FC236}">
                <a16:creationId xmlns:a16="http://schemas.microsoft.com/office/drawing/2014/main" id="{187EF75D-0990-1E1D-F3A6-0A10837D5911}"/>
              </a:ext>
            </a:extLst>
          </p:cNvPr>
          <p:cNvSpPr>
            <a:spLocks noGrp="1"/>
          </p:cNvSpPr>
          <p:nvPr>
            <p:ph type="dt" sz="half" idx="24"/>
          </p:nvPr>
        </p:nvSpPr>
        <p:spPr>
          <a:xfrm>
            <a:off x="6548724" y="4822572"/>
            <a:ext cx="1626918" cy="166629"/>
          </a:xfrm>
        </p:spPr>
        <p:txBody>
          <a:bodyPr/>
          <a:lstStyle/>
          <a:p>
            <a:fld id="{5B1C6ADD-4A89-4308-B23F-8F271870AA0B}" type="datetime1">
              <a:rPr lang="en-US" smtClean="0"/>
              <a:t>3/26/2024</a:t>
            </a:fld>
            <a:endParaRPr lang="en-US" dirty="0"/>
          </a:p>
        </p:txBody>
      </p:sp>
      <p:sp>
        <p:nvSpPr>
          <p:cNvPr id="6" name="Slide Number Placeholder 5">
            <a:extLst>
              <a:ext uri="{FF2B5EF4-FFF2-40B4-BE49-F238E27FC236}">
                <a16:creationId xmlns:a16="http://schemas.microsoft.com/office/drawing/2014/main" id="{0163DC50-B261-4FE6-8E70-8FE3DE09764D}"/>
              </a:ext>
            </a:extLst>
          </p:cNvPr>
          <p:cNvSpPr>
            <a:spLocks noGrp="1"/>
          </p:cNvSpPr>
          <p:nvPr>
            <p:ph type="sldNum" sz="quarter" idx="62"/>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2844442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07.ColumnTitle+3columns_NoVisual_Color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D28644-31E5-42EB-A359-94FBB151C4BA}"/>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Title 1">
            <a:extLst>
              <a:ext uri="{FF2B5EF4-FFF2-40B4-BE49-F238E27FC236}">
                <a16:creationId xmlns:a16="http://schemas.microsoft.com/office/drawing/2014/main" id="{F538B437-6997-41F9-BC4B-43B6E1C06538}"/>
              </a:ext>
            </a:extLst>
          </p:cNvPr>
          <p:cNvSpPr>
            <a:spLocks noGrp="1"/>
          </p:cNvSpPr>
          <p:nvPr>
            <p:ph type="title"/>
          </p:nvPr>
        </p:nvSpPr>
        <p:spPr>
          <a:xfrm>
            <a:off x="331200" y="288000"/>
            <a:ext cx="2118055" cy="720000"/>
          </a:xfrm>
        </p:spPr>
        <p:txBody>
          <a:bodyPr/>
          <a:lstStyle>
            <a:lvl1pPr>
              <a:defRPr>
                <a:solidFill>
                  <a:schemeClr val="bg1"/>
                </a:solidFill>
              </a:defRPr>
            </a:lvl1pPr>
          </a:lstStyle>
          <a:p>
            <a:r>
              <a:rPr lang="en-US" dirty="0"/>
              <a:t>Click to edit Master title style</a:t>
            </a:r>
          </a:p>
        </p:txBody>
      </p:sp>
      <p:sp>
        <p:nvSpPr>
          <p:cNvPr id="35" name="Espace réservé du texte 4">
            <a:extLst>
              <a:ext uri="{FF2B5EF4-FFF2-40B4-BE49-F238E27FC236}">
                <a16:creationId xmlns:a16="http://schemas.microsoft.com/office/drawing/2014/main" id="{4B6B91DA-20F0-4B39-AF6C-633B97A8B701}"/>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dirty="0"/>
              <a:t>Click to edit Master text styles</a:t>
            </a:r>
          </a:p>
        </p:txBody>
      </p:sp>
      <p:sp>
        <p:nvSpPr>
          <p:cNvPr id="30" name="Text Placeholder 2">
            <a:extLst>
              <a:ext uri="{FF2B5EF4-FFF2-40B4-BE49-F238E27FC236}">
                <a16:creationId xmlns:a16="http://schemas.microsoft.com/office/drawing/2014/main" id="{DDCC447D-19BC-4AC7-865B-FA513665698F}"/>
              </a:ext>
            </a:extLst>
          </p:cNvPr>
          <p:cNvSpPr>
            <a:spLocks noGrp="1"/>
          </p:cNvSpPr>
          <p:nvPr>
            <p:ph type="body" sz="quarter" idx="49"/>
          </p:nvPr>
        </p:nvSpPr>
        <p:spPr>
          <a:xfrm>
            <a:off x="331526" y="1340691"/>
            <a:ext cx="2120260" cy="3338575"/>
          </a:xfrm>
        </p:spPr>
        <p:txBody>
          <a:bodyPr/>
          <a:lstStyle>
            <a:lvl1pPr>
              <a:defRPr>
                <a:solidFill>
                  <a:schemeClr val="tx2"/>
                </a:solidFill>
              </a:defRPr>
            </a:lvl1pPr>
            <a:lvl2pPr marL="226800" indent="-226800">
              <a:buFontTx/>
              <a:buBlip>
                <a:blip r:embed="rId2"/>
              </a:buBlip>
              <a:defRPr>
                <a:solidFill>
                  <a:schemeClr val="tx2"/>
                </a:solidFill>
              </a:defRPr>
            </a:lvl2pPr>
            <a:lvl3pPr marL="457200" indent="-226800">
              <a:buFontTx/>
              <a:buBlip>
                <a:blip r:embed="rId2"/>
              </a:buBlip>
              <a:defRPr>
                <a:solidFill>
                  <a:schemeClr val="tx2"/>
                </a:solidFill>
              </a:defRPr>
            </a:lvl3pPr>
            <a:lvl4pPr marL="684000" indent="-226800">
              <a:buFontTx/>
              <a:buBlip>
                <a:blip r:embed="rId2"/>
              </a:buBlip>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Espace réservé du texte 5">
            <a:extLst>
              <a:ext uri="{FF2B5EF4-FFF2-40B4-BE49-F238E27FC236}">
                <a16:creationId xmlns:a16="http://schemas.microsoft.com/office/drawing/2014/main" id="{9A2CA514-4233-4338-B4D8-DECD377FF6DF}"/>
              </a:ext>
            </a:extLst>
          </p:cNvPr>
          <p:cNvSpPr>
            <a:spLocks noGrp="1"/>
          </p:cNvSpPr>
          <p:nvPr>
            <p:ph type="body" sz="quarter" idx="13" hasCustomPrompt="1"/>
          </p:nvPr>
        </p:nvSpPr>
        <p:spPr>
          <a:xfrm>
            <a:off x="3392183" y="1341138"/>
            <a:ext cx="1381124" cy="585655"/>
          </a:xfrm>
          <a:solidFill>
            <a:schemeClr val="accent1"/>
          </a:solidFill>
        </p:spPr>
        <p:txBody>
          <a:bodyPr anchor="ctr">
            <a:noAutofit/>
          </a:bodyPr>
          <a:lstStyle>
            <a:lvl1pPr algn="ctr">
              <a:defRPr sz="1400" b="0" cap="none" baseline="0">
                <a:solidFill>
                  <a:schemeClr val="bg1"/>
                </a:solidFill>
                <a:latin typeface="+mn-lt"/>
              </a:defRPr>
            </a:lvl1pPr>
            <a:lvl2pPr>
              <a:defRPr sz="1000">
                <a:latin typeface="LOREAL Royale" pitchFamily="2" charset="0"/>
              </a:defRPr>
            </a:lvl2pPr>
            <a:lvl3pPr>
              <a:defRPr sz="1300" cap="none" baseline="0">
                <a:latin typeface="LOREAL Royale" pitchFamily="2" charset="0"/>
              </a:defRPr>
            </a:lvl3pPr>
            <a:lvl4pPr>
              <a:defRPr sz="800" cap="none" baseline="0">
                <a:latin typeface="LOREAL Essentielle Light" pitchFamily="2" charset="0"/>
              </a:defRPr>
            </a:lvl4pPr>
          </a:lstStyle>
          <a:p>
            <a:pPr lvl="0"/>
            <a:r>
              <a:rPr lang="en-US" noProof="0" dirty="0"/>
              <a:t>Lorem </a:t>
            </a:r>
          </a:p>
          <a:p>
            <a:pPr lvl="0"/>
            <a:r>
              <a:rPr lang="en-US" noProof="0" dirty="0"/>
              <a:t>ipsum </a:t>
            </a:r>
          </a:p>
        </p:txBody>
      </p:sp>
      <p:sp>
        <p:nvSpPr>
          <p:cNvPr id="14" name="Espace réservé du graphique SmartArt 10">
            <a:extLst>
              <a:ext uri="{FF2B5EF4-FFF2-40B4-BE49-F238E27FC236}">
                <a16:creationId xmlns:a16="http://schemas.microsoft.com/office/drawing/2014/main" id="{19B0CBA6-8D91-40B7-A08B-3172CF7A8299}"/>
              </a:ext>
              <a:ext uri="{C183D7F6-B498-43B3-948B-1728B52AA6E4}">
                <adec:decorative xmlns:adec="http://schemas.microsoft.com/office/drawing/2017/decorative" val="1"/>
              </a:ext>
            </a:extLst>
          </p:cNvPr>
          <p:cNvSpPr>
            <a:spLocks noGrp="1"/>
          </p:cNvSpPr>
          <p:nvPr>
            <p:ph type="dgm" sz="quarter" idx="44"/>
          </p:nvPr>
        </p:nvSpPr>
        <p:spPr>
          <a:xfrm rot="5400000">
            <a:off x="4045452" y="1273523"/>
            <a:ext cx="74583" cy="1381123"/>
          </a:xfrm>
          <a:solidFill>
            <a:schemeClr val="accent2"/>
          </a:solidFill>
        </p:spPr>
        <p:txBody>
          <a:bodyPr>
            <a:noAutofit/>
          </a:bodyPr>
          <a:lstStyle>
            <a:lvl1pPr>
              <a:defRPr sz="100">
                <a:noFill/>
              </a:defRPr>
            </a:lvl1pPr>
          </a:lstStyle>
          <a:p>
            <a:r>
              <a:rPr lang="en-US" noProof="0"/>
              <a:t>Click icon to add SmartArt graphic</a:t>
            </a:r>
          </a:p>
        </p:txBody>
      </p:sp>
      <p:sp>
        <p:nvSpPr>
          <p:cNvPr id="17" name="Espace réservé du texte 18">
            <a:extLst>
              <a:ext uri="{FF2B5EF4-FFF2-40B4-BE49-F238E27FC236}">
                <a16:creationId xmlns:a16="http://schemas.microsoft.com/office/drawing/2014/main" id="{40A17507-5CAB-41A8-8654-A943A0B8BB45}"/>
              </a:ext>
            </a:extLst>
          </p:cNvPr>
          <p:cNvSpPr>
            <a:spLocks noGrp="1"/>
          </p:cNvSpPr>
          <p:nvPr>
            <p:ph type="body" sz="quarter" idx="42" hasCustomPrompt="1"/>
          </p:nvPr>
        </p:nvSpPr>
        <p:spPr>
          <a:xfrm>
            <a:off x="3392182" y="2001376"/>
            <a:ext cx="1381123" cy="804861"/>
          </a:xfrm>
          <a:custGeom>
            <a:avLst/>
            <a:gdLst>
              <a:gd name="connsiteX0" fmla="*/ 0 w 1744470"/>
              <a:gd name="connsiteY0" fmla="*/ 0 h 1095374"/>
              <a:gd name="connsiteX1" fmla="*/ 1744470 w 1744470"/>
              <a:gd name="connsiteY1" fmla="*/ 0 h 1095374"/>
              <a:gd name="connsiteX2" fmla="*/ 1744470 w 1744470"/>
              <a:gd name="connsiteY2" fmla="*/ 1095374 h 1095374"/>
              <a:gd name="connsiteX3" fmla="*/ 0 w 1744470"/>
              <a:gd name="connsiteY3" fmla="*/ 1095374 h 1095374"/>
            </a:gdLst>
            <a:ahLst/>
            <a:cxnLst>
              <a:cxn ang="0">
                <a:pos x="connsiteX0" y="connsiteY0"/>
              </a:cxn>
              <a:cxn ang="0">
                <a:pos x="connsiteX1" y="connsiteY1"/>
              </a:cxn>
              <a:cxn ang="0">
                <a:pos x="connsiteX2" y="connsiteY2"/>
              </a:cxn>
              <a:cxn ang="0">
                <a:pos x="connsiteX3" y="connsiteY3"/>
              </a:cxn>
            </a:cxnLst>
            <a:rect l="l" t="t" r="r" b="b"/>
            <a:pathLst>
              <a:path w="1744470" h="1095374">
                <a:moveTo>
                  <a:pt x="0" y="0"/>
                </a:moveTo>
                <a:lnTo>
                  <a:pt x="1744470" y="0"/>
                </a:lnTo>
                <a:lnTo>
                  <a:pt x="1744470" y="1095374"/>
                </a:lnTo>
                <a:lnTo>
                  <a:pt x="0" y="1095374"/>
                </a:lnTo>
                <a:close/>
              </a:path>
            </a:pathLst>
          </a:custGeom>
          <a:solidFill>
            <a:srgbClr val="F5F3F8"/>
          </a:solidFill>
        </p:spPr>
        <p:txBody>
          <a:bodyPr wrap="square" lIns="0" tIns="0" rIns="0" bIns="0" numCol="1" spcCol="108000" anchor="ctr" anchorCtr="0">
            <a:noAutofit/>
          </a:bodyPr>
          <a:lstStyle>
            <a:lvl1pPr algn="ctr">
              <a:lnSpc>
                <a:spcPct val="113000"/>
              </a:lnSpc>
              <a:defRPr sz="1400">
                <a:solidFill>
                  <a:schemeClr val="tx1"/>
                </a:solidFill>
              </a:defRPr>
            </a:lvl1pPr>
            <a:lvl2pPr algn="ctr">
              <a:lnSpc>
                <a:spcPct val="113000"/>
              </a:lnSpc>
              <a:buClr>
                <a:schemeClr val="accent1"/>
              </a:buClr>
              <a:defRPr sz="1400" b="1">
                <a:solidFill>
                  <a:schemeClr val="tx1"/>
                </a:solidFill>
              </a:defRPr>
            </a:lvl2pPr>
            <a:lvl3pPr>
              <a:lnSpc>
                <a:spcPct val="113000"/>
              </a:lnSpc>
              <a:defRPr sz="750" b="1">
                <a:solidFill>
                  <a:schemeClr val="tx1"/>
                </a:solidFill>
                <a:latin typeface="+mn-lt"/>
              </a:defRPr>
            </a:lvl3pPr>
            <a:lvl4pPr>
              <a:lnSpc>
                <a:spcPct val="113000"/>
              </a:lnSpc>
              <a:defRPr sz="750">
                <a:solidFill>
                  <a:sysClr val="windowText" lastClr="000000"/>
                </a:solidFill>
              </a:defRPr>
            </a:lvl4pPr>
            <a:lvl5pPr>
              <a:defRPr>
                <a:solidFill>
                  <a:sysClr val="windowText" lastClr="000000"/>
                </a:solidFill>
              </a:defRPr>
            </a:lvl5pPr>
          </a:lstStyle>
          <a:p>
            <a:pPr lvl="0"/>
            <a:r>
              <a:rPr lang="en-US" noProof="0" dirty="0"/>
              <a:t>Lorem ipsum dolor sit </a:t>
            </a:r>
            <a:r>
              <a:rPr lang="en-US" noProof="0" dirty="0" err="1"/>
              <a:t>amet</a:t>
            </a:r>
            <a:endParaRPr lang="en-US" noProof="0" dirty="0"/>
          </a:p>
          <a:p>
            <a:pPr lvl="1"/>
            <a:r>
              <a:rPr lang="en-US" noProof="0" dirty="0"/>
              <a:t>Et </a:t>
            </a:r>
            <a:r>
              <a:rPr lang="en-US" noProof="0" dirty="0" err="1"/>
              <a:t>fuga</a:t>
            </a:r>
            <a:endParaRPr lang="en-US" noProof="0" dirty="0"/>
          </a:p>
        </p:txBody>
      </p:sp>
      <p:sp>
        <p:nvSpPr>
          <p:cNvPr id="16" name="Espace réservé du graphique SmartArt 47">
            <a:extLst>
              <a:ext uri="{FF2B5EF4-FFF2-40B4-BE49-F238E27FC236}">
                <a16:creationId xmlns:a16="http://schemas.microsoft.com/office/drawing/2014/main" id="{92E82BE4-7D85-4A10-9D30-E2BA20C54B67}"/>
              </a:ext>
              <a:ext uri="{C183D7F6-B498-43B3-948B-1728B52AA6E4}">
                <adec:decorative xmlns:adec="http://schemas.microsoft.com/office/drawing/2017/decorative" val="1"/>
              </a:ext>
            </a:extLst>
          </p:cNvPr>
          <p:cNvSpPr>
            <a:spLocks noGrp="1" noChangeAspect="1"/>
          </p:cNvSpPr>
          <p:nvPr>
            <p:ph type="dgm" sz="quarter" idx="70"/>
          </p:nvPr>
        </p:nvSpPr>
        <p:spPr>
          <a:xfrm rot="5400000">
            <a:off x="4012075" y="2934052"/>
            <a:ext cx="141336" cy="271466"/>
          </a:xfrm>
          <a:custGeom>
            <a:avLst/>
            <a:gdLst>
              <a:gd name="connsiteX0" fmla="*/ 6561 w 141336"/>
              <a:gd name="connsiteY0" fmla="*/ 211367 h 221456"/>
              <a:gd name="connsiteX1" fmla="*/ 132807 w 141336"/>
              <a:gd name="connsiteY1" fmla="*/ 110734 h 221456"/>
              <a:gd name="connsiteX2" fmla="*/ 6561 w 141336"/>
              <a:gd name="connsiteY2" fmla="*/ 10089 h 221456"/>
              <a:gd name="connsiteX3" fmla="*/ 0 w 141336"/>
              <a:gd name="connsiteY3" fmla="*/ 218178 h 221456"/>
              <a:gd name="connsiteX4" fmla="*/ 0 w 141336"/>
              <a:gd name="connsiteY4" fmla="*/ 3279 h 221456"/>
              <a:gd name="connsiteX5" fmla="*/ 1863 w 141336"/>
              <a:gd name="connsiteY5" fmla="*/ 327 h 221456"/>
              <a:gd name="connsiteX6" fmla="*/ 5327 w 141336"/>
              <a:gd name="connsiteY6" fmla="*/ 720 h 221456"/>
              <a:gd name="connsiteX7" fmla="*/ 140103 w 141336"/>
              <a:gd name="connsiteY7" fmla="*/ 108162 h 221456"/>
              <a:gd name="connsiteX8" fmla="*/ 141336 w 141336"/>
              <a:gd name="connsiteY8" fmla="*/ 110734 h 221456"/>
              <a:gd name="connsiteX9" fmla="*/ 140103 w 141336"/>
              <a:gd name="connsiteY9" fmla="*/ 113293 h 221456"/>
              <a:gd name="connsiteX10" fmla="*/ 5327 w 141336"/>
              <a:gd name="connsiteY10" fmla="*/ 220749 h 221456"/>
              <a:gd name="connsiteX11" fmla="*/ 1863 w 141336"/>
              <a:gd name="connsiteY11" fmla="*/ 221130 h 221456"/>
              <a:gd name="connsiteX12" fmla="*/ 0 w 141336"/>
              <a:gd name="connsiteY12" fmla="*/ 218178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336" h="221456">
                <a:moveTo>
                  <a:pt x="6561" y="211367"/>
                </a:moveTo>
                <a:lnTo>
                  <a:pt x="132807" y="110734"/>
                </a:lnTo>
                <a:lnTo>
                  <a:pt x="6561" y="10089"/>
                </a:lnTo>
                <a:close/>
                <a:moveTo>
                  <a:pt x="0" y="218178"/>
                </a:moveTo>
                <a:lnTo>
                  <a:pt x="0" y="3279"/>
                </a:lnTo>
                <a:cubicBezTo>
                  <a:pt x="0" y="2019"/>
                  <a:pt x="721" y="878"/>
                  <a:pt x="1863" y="327"/>
                </a:cubicBezTo>
                <a:cubicBezTo>
                  <a:pt x="2992" y="-225"/>
                  <a:pt x="4330" y="-67"/>
                  <a:pt x="5327" y="720"/>
                </a:cubicBezTo>
                <a:lnTo>
                  <a:pt x="140103" y="108162"/>
                </a:lnTo>
                <a:cubicBezTo>
                  <a:pt x="140890" y="108793"/>
                  <a:pt x="141336" y="109724"/>
                  <a:pt x="141336" y="110734"/>
                </a:cubicBezTo>
                <a:cubicBezTo>
                  <a:pt x="141336" y="111732"/>
                  <a:pt x="140890" y="112677"/>
                  <a:pt x="140103" y="113293"/>
                </a:cubicBezTo>
                <a:lnTo>
                  <a:pt x="5327" y="220749"/>
                </a:lnTo>
                <a:cubicBezTo>
                  <a:pt x="4330" y="221523"/>
                  <a:pt x="2992" y="221681"/>
                  <a:pt x="1863" y="221130"/>
                </a:cubicBezTo>
                <a:cubicBezTo>
                  <a:pt x="721" y="220592"/>
                  <a:pt x="0" y="219437"/>
                  <a:pt x="0" y="218178"/>
                </a:cubicBezTo>
                <a:close/>
              </a:path>
            </a:pathLst>
          </a:custGeom>
          <a:solidFill>
            <a:schemeClr val="accent2"/>
          </a:solidFill>
          <a:ln w="6350">
            <a:noFill/>
          </a:ln>
        </p:spPr>
        <p:txBody>
          <a:bodyPr wrap="square">
            <a:noAutofit/>
          </a:bodyPr>
          <a:lstStyle>
            <a:lvl1pPr>
              <a:defRPr sz="100">
                <a:noFill/>
              </a:defRPr>
            </a:lvl1pPr>
          </a:lstStyle>
          <a:p>
            <a:r>
              <a:rPr lang="en-US" noProof="0" dirty="0"/>
              <a:t>Click icon to add SmartArt graphic</a:t>
            </a:r>
          </a:p>
        </p:txBody>
      </p:sp>
      <p:sp>
        <p:nvSpPr>
          <p:cNvPr id="15" name="Espace réservé du texte 5">
            <a:extLst>
              <a:ext uri="{FF2B5EF4-FFF2-40B4-BE49-F238E27FC236}">
                <a16:creationId xmlns:a16="http://schemas.microsoft.com/office/drawing/2014/main" id="{299C77F5-F32E-41C3-BEFC-25D7AC59AB7A}"/>
              </a:ext>
            </a:extLst>
          </p:cNvPr>
          <p:cNvSpPr>
            <a:spLocks noGrp="1"/>
          </p:cNvSpPr>
          <p:nvPr>
            <p:ph type="body" sz="quarter" idx="57" hasCustomPrompt="1"/>
          </p:nvPr>
        </p:nvSpPr>
        <p:spPr>
          <a:xfrm>
            <a:off x="3392182" y="3333333"/>
            <a:ext cx="1381123" cy="804860"/>
          </a:xfrm>
          <a:noFill/>
          <a:ln w="9525">
            <a:solidFill>
              <a:schemeClr val="accent2"/>
            </a:solidFill>
          </a:ln>
        </p:spPr>
        <p:txBody>
          <a:bodyPr lIns="0" anchor="ctr">
            <a:noAutofit/>
          </a:bodyPr>
          <a:lstStyle>
            <a:lvl1pPr algn="ctr">
              <a:lnSpc>
                <a:spcPct val="90000"/>
              </a:lnSpc>
              <a:defRPr sz="1400" b="0" cap="none" baseline="0">
                <a:solidFill>
                  <a:schemeClr val="tx1"/>
                </a:solidFill>
                <a:latin typeface="+mn-lt"/>
              </a:defRPr>
            </a:lvl1pPr>
            <a:lvl2pPr marL="0" indent="0" algn="ctr">
              <a:lnSpc>
                <a:spcPct val="90000"/>
              </a:lnSpc>
              <a:buNone/>
              <a:defRPr kumimoji="0" lang="fr-FR" sz="1250" b="0" i="0" u="none" strike="noStrike" kern="0" cap="none" spc="0" normalizeH="0" baseline="0" dirty="0" smtClean="0">
                <a:ln>
                  <a:noFill/>
                </a:ln>
                <a:solidFill>
                  <a:schemeClr val="accent1"/>
                </a:solidFill>
                <a:effectLst/>
                <a:uLnTx/>
                <a:uFillTx/>
                <a:latin typeface="LOREAL Royale" pitchFamily="2" charset="0"/>
                <a:ea typeface="+mn-ea"/>
                <a:cs typeface="+mn-cs"/>
              </a:defRPr>
            </a:lvl2pPr>
            <a:lvl3pPr>
              <a:defRPr sz="1300" cap="none" baseline="0">
                <a:latin typeface="LOREAL Royale" pitchFamily="2" charset="0"/>
              </a:defRPr>
            </a:lvl3pPr>
            <a:lvl4pPr>
              <a:defRPr sz="800" cap="none" baseline="0">
                <a:latin typeface="LOREAL Essentielle Light" pitchFamily="2" charset="0"/>
              </a:defRPr>
            </a:lvl4pPr>
          </a:lstStyle>
          <a:p>
            <a:pPr lvl="0"/>
            <a:r>
              <a:rPr lang="en-US" noProof="0" dirty="0"/>
              <a:t>Lorem ipsum dolor sit </a:t>
            </a:r>
            <a:r>
              <a:rPr lang="en-US" noProof="0" dirty="0" err="1"/>
              <a:t>amet</a:t>
            </a:r>
            <a:r>
              <a:rPr lang="en-US" noProof="0" dirty="0"/>
              <a:t>, </a:t>
            </a:r>
            <a:r>
              <a:rPr lang="en-US" noProof="0" dirty="0" err="1"/>
              <a:t>consecte</a:t>
            </a:r>
            <a:r>
              <a:rPr lang="en-US" noProof="0" dirty="0"/>
              <a:t>-</a:t>
            </a:r>
          </a:p>
          <a:p>
            <a:pPr lvl="0"/>
            <a:r>
              <a:rPr lang="en-US" noProof="0" dirty="0" err="1"/>
              <a:t>tuer</a:t>
            </a:r>
            <a:r>
              <a:rPr lang="en-US" noProof="0" dirty="0"/>
              <a:t> </a:t>
            </a:r>
            <a:r>
              <a:rPr lang="en-US" noProof="0" dirty="0" err="1"/>
              <a:t>adipiscing</a:t>
            </a:r>
            <a:endParaRPr lang="en-US" noProof="0" dirty="0"/>
          </a:p>
        </p:txBody>
      </p:sp>
      <p:sp>
        <p:nvSpPr>
          <p:cNvPr id="18" name="Espace réservé du texte 5">
            <a:extLst>
              <a:ext uri="{FF2B5EF4-FFF2-40B4-BE49-F238E27FC236}">
                <a16:creationId xmlns:a16="http://schemas.microsoft.com/office/drawing/2014/main" id="{ACDFF36C-2E3B-4F84-8FD6-D84E5419FB83}"/>
              </a:ext>
            </a:extLst>
          </p:cNvPr>
          <p:cNvSpPr>
            <a:spLocks noGrp="1"/>
          </p:cNvSpPr>
          <p:nvPr>
            <p:ph type="body" sz="quarter" idx="71" hasCustomPrompt="1"/>
          </p:nvPr>
        </p:nvSpPr>
        <p:spPr>
          <a:xfrm>
            <a:off x="5262247" y="1341138"/>
            <a:ext cx="1381124" cy="585655"/>
          </a:xfrm>
          <a:solidFill>
            <a:schemeClr val="accent1"/>
          </a:solidFill>
        </p:spPr>
        <p:txBody>
          <a:bodyPr anchor="ctr">
            <a:noAutofit/>
          </a:bodyPr>
          <a:lstStyle>
            <a:lvl1pPr algn="ctr">
              <a:defRPr sz="1400" b="0" cap="none" baseline="0">
                <a:solidFill>
                  <a:schemeClr val="bg1"/>
                </a:solidFill>
                <a:latin typeface="+mn-lt"/>
              </a:defRPr>
            </a:lvl1pPr>
            <a:lvl2pPr>
              <a:defRPr sz="1000">
                <a:latin typeface="LOREAL Royale" pitchFamily="2" charset="0"/>
              </a:defRPr>
            </a:lvl2pPr>
            <a:lvl3pPr>
              <a:defRPr sz="1300" cap="none" baseline="0">
                <a:latin typeface="LOREAL Royale" pitchFamily="2" charset="0"/>
              </a:defRPr>
            </a:lvl3pPr>
            <a:lvl4pPr>
              <a:defRPr sz="800" cap="none" baseline="0">
                <a:latin typeface="LOREAL Essentielle Light" pitchFamily="2" charset="0"/>
              </a:defRPr>
            </a:lvl4pPr>
          </a:lstStyle>
          <a:p>
            <a:pPr lvl="0"/>
            <a:r>
              <a:rPr lang="en-US" noProof="0" dirty="0"/>
              <a:t>Lorem </a:t>
            </a:r>
          </a:p>
          <a:p>
            <a:pPr lvl="0"/>
            <a:r>
              <a:rPr lang="en-US" noProof="0" dirty="0"/>
              <a:t>ipsum </a:t>
            </a:r>
          </a:p>
        </p:txBody>
      </p:sp>
      <p:sp>
        <p:nvSpPr>
          <p:cNvPr id="19" name="Espace réservé du graphique SmartArt 10">
            <a:extLst>
              <a:ext uri="{FF2B5EF4-FFF2-40B4-BE49-F238E27FC236}">
                <a16:creationId xmlns:a16="http://schemas.microsoft.com/office/drawing/2014/main" id="{4AEDDBF7-5EA9-4A49-8B8C-79110C43EB76}"/>
              </a:ext>
              <a:ext uri="{C183D7F6-B498-43B3-948B-1728B52AA6E4}">
                <adec:decorative xmlns:adec="http://schemas.microsoft.com/office/drawing/2017/decorative" val="1"/>
              </a:ext>
            </a:extLst>
          </p:cNvPr>
          <p:cNvSpPr>
            <a:spLocks noGrp="1"/>
          </p:cNvSpPr>
          <p:nvPr>
            <p:ph type="dgm" sz="quarter" idx="72"/>
          </p:nvPr>
        </p:nvSpPr>
        <p:spPr>
          <a:xfrm rot="5400000">
            <a:off x="5915516" y="1273523"/>
            <a:ext cx="74583" cy="1381123"/>
          </a:xfrm>
          <a:solidFill>
            <a:schemeClr val="accent2"/>
          </a:solidFill>
        </p:spPr>
        <p:txBody>
          <a:bodyPr>
            <a:noAutofit/>
          </a:bodyPr>
          <a:lstStyle>
            <a:lvl1pPr>
              <a:defRPr sz="100">
                <a:noFill/>
              </a:defRPr>
            </a:lvl1pPr>
          </a:lstStyle>
          <a:p>
            <a:r>
              <a:rPr lang="en-US" noProof="0"/>
              <a:t>Click icon to add SmartArt graphic</a:t>
            </a:r>
          </a:p>
        </p:txBody>
      </p:sp>
      <p:sp>
        <p:nvSpPr>
          <p:cNvPr id="22" name="Espace réservé du texte 18">
            <a:extLst>
              <a:ext uri="{FF2B5EF4-FFF2-40B4-BE49-F238E27FC236}">
                <a16:creationId xmlns:a16="http://schemas.microsoft.com/office/drawing/2014/main" id="{0628E42C-71C0-48AF-8906-B29B4465CE3A}"/>
              </a:ext>
            </a:extLst>
          </p:cNvPr>
          <p:cNvSpPr>
            <a:spLocks noGrp="1"/>
          </p:cNvSpPr>
          <p:nvPr>
            <p:ph type="body" sz="quarter" idx="75" hasCustomPrompt="1"/>
          </p:nvPr>
        </p:nvSpPr>
        <p:spPr>
          <a:xfrm>
            <a:off x="5262246" y="2001376"/>
            <a:ext cx="1381123" cy="804861"/>
          </a:xfrm>
          <a:custGeom>
            <a:avLst/>
            <a:gdLst>
              <a:gd name="connsiteX0" fmla="*/ 0 w 1744470"/>
              <a:gd name="connsiteY0" fmla="*/ 0 h 1095374"/>
              <a:gd name="connsiteX1" fmla="*/ 1744470 w 1744470"/>
              <a:gd name="connsiteY1" fmla="*/ 0 h 1095374"/>
              <a:gd name="connsiteX2" fmla="*/ 1744470 w 1744470"/>
              <a:gd name="connsiteY2" fmla="*/ 1095374 h 1095374"/>
              <a:gd name="connsiteX3" fmla="*/ 0 w 1744470"/>
              <a:gd name="connsiteY3" fmla="*/ 1095374 h 1095374"/>
            </a:gdLst>
            <a:ahLst/>
            <a:cxnLst>
              <a:cxn ang="0">
                <a:pos x="connsiteX0" y="connsiteY0"/>
              </a:cxn>
              <a:cxn ang="0">
                <a:pos x="connsiteX1" y="connsiteY1"/>
              </a:cxn>
              <a:cxn ang="0">
                <a:pos x="connsiteX2" y="connsiteY2"/>
              </a:cxn>
              <a:cxn ang="0">
                <a:pos x="connsiteX3" y="connsiteY3"/>
              </a:cxn>
            </a:cxnLst>
            <a:rect l="l" t="t" r="r" b="b"/>
            <a:pathLst>
              <a:path w="1744470" h="1095374">
                <a:moveTo>
                  <a:pt x="0" y="0"/>
                </a:moveTo>
                <a:lnTo>
                  <a:pt x="1744470" y="0"/>
                </a:lnTo>
                <a:lnTo>
                  <a:pt x="1744470" y="1095374"/>
                </a:lnTo>
                <a:lnTo>
                  <a:pt x="0" y="1095374"/>
                </a:lnTo>
                <a:close/>
              </a:path>
            </a:pathLst>
          </a:custGeom>
          <a:solidFill>
            <a:srgbClr val="F5F3F8"/>
          </a:solidFill>
        </p:spPr>
        <p:txBody>
          <a:bodyPr wrap="square" lIns="0" tIns="0" rIns="0" bIns="0" numCol="1" spcCol="108000" anchor="ctr" anchorCtr="0">
            <a:noAutofit/>
          </a:bodyPr>
          <a:lstStyle>
            <a:lvl1pPr algn="ctr">
              <a:lnSpc>
                <a:spcPct val="113000"/>
              </a:lnSpc>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13000"/>
              </a:lnSpc>
              <a:buClr>
                <a:schemeClr val="accent1"/>
              </a:buClr>
              <a:defRPr lang="en-US" sz="1400" b="1"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3000"/>
              </a:lnSpc>
              <a:defRPr sz="750" b="1">
                <a:solidFill>
                  <a:schemeClr val="tx1"/>
                </a:solidFill>
                <a:latin typeface="+mn-lt"/>
              </a:defRPr>
            </a:lvl3pPr>
            <a:lvl4pPr>
              <a:lnSpc>
                <a:spcPct val="113000"/>
              </a:lnSpc>
              <a:defRPr sz="750">
                <a:solidFill>
                  <a:sysClr val="windowText" lastClr="000000"/>
                </a:solidFill>
              </a:defRPr>
            </a:lvl4pPr>
            <a:lvl5pPr>
              <a:defRPr>
                <a:solidFill>
                  <a:sysClr val="windowText" lastClr="000000"/>
                </a:solidFill>
              </a:defRPr>
            </a:lvl5pPr>
          </a:lstStyle>
          <a:p>
            <a:pPr lvl="0"/>
            <a:r>
              <a:rPr lang="en-US" noProof="0" dirty="0"/>
              <a:t>Lorem ipsum dolor sit </a:t>
            </a:r>
            <a:r>
              <a:rPr lang="en-US" noProof="0" dirty="0" err="1"/>
              <a:t>amet</a:t>
            </a:r>
            <a:endParaRPr lang="en-US" noProof="0" dirty="0"/>
          </a:p>
          <a:p>
            <a:pPr lvl="1"/>
            <a:r>
              <a:rPr lang="en-US" noProof="0" dirty="0"/>
              <a:t>Et </a:t>
            </a:r>
            <a:r>
              <a:rPr lang="en-US" noProof="0" dirty="0" err="1"/>
              <a:t>fuga</a:t>
            </a:r>
            <a:endParaRPr lang="en-US" noProof="0" dirty="0"/>
          </a:p>
        </p:txBody>
      </p:sp>
      <p:sp>
        <p:nvSpPr>
          <p:cNvPr id="21" name="Espace réservé du graphique SmartArt 47">
            <a:extLst>
              <a:ext uri="{FF2B5EF4-FFF2-40B4-BE49-F238E27FC236}">
                <a16:creationId xmlns:a16="http://schemas.microsoft.com/office/drawing/2014/main" id="{4FAF97D0-F2E0-4F84-94DB-1F8CA6FFD747}"/>
              </a:ext>
              <a:ext uri="{C183D7F6-B498-43B3-948B-1728B52AA6E4}">
                <adec:decorative xmlns:adec="http://schemas.microsoft.com/office/drawing/2017/decorative" val="1"/>
              </a:ext>
            </a:extLst>
          </p:cNvPr>
          <p:cNvSpPr>
            <a:spLocks noGrp="1" noChangeAspect="1"/>
          </p:cNvSpPr>
          <p:nvPr>
            <p:ph type="dgm" sz="quarter" idx="74"/>
          </p:nvPr>
        </p:nvSpPr>
        <p:spPr>
          <a:xfrm rot="5400000">
            <a:off x="5882139" y="2934052"/>
            <a:ext cx="141336" cy="271466"/>
          </a:xfrm>
          <a:custGeom>
            <a:avLst/>
            <a:gdLst>
              <a:gd name="connsiteX0" fmla="*/ 6561 w 141336"/>
              <a:gd name="connsiteY0" fmla="*/ 211367 h 221456"/>
              <a:gd name="connsiteX1" fmla="*/ 132807 w 141336"/>
              <a:gd name="connsiteY1" fmla="*/ 110734 h 221456"/>
              <a:gd name="connsiteX2" fmla="*/ 6561 w 141336"/>
              <a:gd name="connsiteY2" fmla="*/ 10089 h 221456"/>
              <a:gd name="connsiteX3" fmla="*/ 0 w 141336"/>
              <a:gd name="connsiteY3" fmla="*/ 218178 h 221456"/>
              <a:gd name="connsiteX4" fmla="*/ 0 w 141336"/>
              <a:gd name="connsiteY4" fmla="*/ 3279 h 221456"/>
              <a:gd name="connsiteX5" fmla="*/ 1863 w 141336"/>
              <a:gd name="connsiteY5" fmla="*/ 327 h 221456"/>
              <a:gd name="connsiteX6" fmla="*/ 5327 w 141336"/>
              <a:gd name="connsiteY6" fmla="*/ 720 h 221456"/>
              <a:gd name="connsiteX7" fmla="*/ 140103 w 141336"/>
              <a:gd name="connsiteY7" fmla="*/ 108162 h 221456"/>
              <a:gd name="connsiteX8" fmla="*/ 141336 w 141336"/>
              <a:gd name="connsiteY8" fmla="*/ 110734 h 221456"/>
              <a:gd name="connsiteX9" fmla="*/ 140103 w 141336"/>
              <a:gd name="connsiteY9" fmla="*/ 113293 h 221456"/>
              <a:gd name="connsiteX10" fmla="*/ 5327 w 141336"/>
              <a:gd name="connsiteY10" fmla="*/ 220749 h 221456"/>
              <a:gd name="connsiteX11" fmla="*/ 1863 w 141336"/>
              <a:gd name="connsiteY11" fmla="*/ 221130 h 221456"/>
              <a:gd name="connsiteX12" fmla="*/ 0 w 141336"/>
              <a:gd name="connsiteY12" fmla="*/ 218178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336" h="221456">
                <a:moveTo>
                  <a:pt x="6561" y="211367"/>
                </a:moveTo>
                <a:lnTo>
                  <a:pt x="132807" y="110734"/>
                </a:lnTo>
                <a:lnTo>
                  <a:pt x="6561" y="10089"/>
                </a:lnTo>
                <a:close/>
                <a:moveTo>
                  <a:pt x="0" y="218178"/>
                </a:moveTo>
                <a:lnTo>
                  <a:pt x="0" y="3279"/>
                </a:lnTo>
                <a:cubicBezTo>
                  <a:pt x="0" y="2019"/>
                  <a:pt x="721" y="878"/>
                  <a:pt x="1863" y="327"/>
                </a:cubicBezTo>
                <a:cubicBezTo>
                  <a:pt x="2992" y="-225"/>
                  <a:pt x="4330" y="-67"/>
                  <a:pt x="5327" y="720"/>
                </a:cubicBezTo>
                <a:lnTo>
                  <a:pt x="140103" y="108162"/>
                </a:lnTo>
                <a:cubicBezTo>
                  <a:pt x="140890" y="108793"/>
                  <a:pt x="141336" y="109724"/>
                  <a:pt x="141336" y="110734"/>
                </a:cubicBezTo>
                <a:cubicBezTo>
                  <a:pt x="141336" y="111732"/>
                  <a:pt x="140890" y="112677"/>
                  <a:pt x="140103" y="113293"/>
                </a:cubicBezTo>
                <a:lnTo>
                  <a:pt x="5327" y="220749"/>
                </a:lnTo>
                <a:cubicBezTo>
                  <a:pt x="4330" y="221523"/>
                  <a:pt x="2992" y="221681"/>
                  <a:pt x="1863" y="221130"/>
                </a:cubicBezTo>
                <a:cubicBezTo>
                  <a:pt x="721" y="220592"/>
                  <a:pt x="0" y="219437"/>
                  <a:pt x="0" y="218178"/>
                </a:cubicBezTo>
                <a:close/>
              </a:path>
            </a:pathLst>
          </a:custGeom>
          <a:solidFill>
            <a:schemeClr val="accent2"/>
          </a:solidFill>
          <a:ln w="6350">
            <a:noFill/>
          </a:ln>
        </p:spPr>
        <p:txBody>
          <a:bodyPr wrap="square">
            <a:noAutofit/>
          </a:bodyPr>
          <a:lstStyle>
            <a:lvl1pPr>
              <a:defRPr sz="100">
                <a:noFill/>
              </a:defRPr>
            </a:lvl1pPr>
          </a:lstStyle>
          <a:p>
            <a:r>
              <a:rPr lang="en-US" noProof="0"/>
              <a:t>Click icon to add SmartArt graphic</a:t>
            </a:r>
          </a:p>
        </p:txBody>
      </p:sp>
      <p:sp>
        <p:nvSpPr>
          <p:cNvPr id="20" name="Espace réservé du texte 5">
            <a:extLst>
              <a:ext uri="{FF2B5EF4-FFF2-40B4-BE49-F238E27FC236}">
                <a16:creationId xmlns:a16="http://schemas.microsoft.com/office/drawing/2014/main" id="{DA3F9611-A7F0-42CE-AE25-854FF5FA6DEB}"/>
              </a:ext>
            </a:extLst>
          </p:cNvPr>
          <p:cNvSpPr>
            <a:spLocks noGrp="1"/>
          </p:cNvSpPr>
          <p:nvPr>
            <p:ph type="body" sz="quarter" idx="73" hasCustomPrompt="1"/>
          </p:nvPr>
        </p:nvSpPr>
        <p:spPr>
          <a:xfrm>
            <a:off x="5262246" y="3333333"/>
            <a:ext cx="1381123" cy="804860"/>
          </a:xfrm>
          <a:noFill/>
          <a:ln w="9525">
            <a:solidFill>
              <a:schemeClr val="accent2"/>
            </a:solidFill>
          </a:ln>
        </p:spPr>
        <p:txBody>
          <a:bodyPr lIns="0" anchor="ctr">
            <a:noAutofit/>
          </a:bodyPr>
          <a:lstStyle>
            <a:lvl1pPr algn="ctr">
              <a:lnSpc>
                <a:spcPct val="90000"/>
              </a:lnSpc>
              <a:defRPr lang="en-US" sz="1400" b="0" i="0" kern="1200" cap="none" baseline="0" noProof="0">
                <a:solidFill>
                  <a:schemeClr val="tx1"/>
                </a:solidFill>
                <a:latin typeface="+mn-lt"/>
                <a:ea typeface="Verdana" panose="020B0604030504040204" pitchFamily="34" charset="0"/>
                <a:cs typeface="Verdana" panose="020B0604030504040204" pitchFamily="34" charset="0"/>
              </a:defRPr>
            </a:lvl1pPr>
            <a:lvl2pPr marL="0" indent="0" algn="ctr">
              <a:lnSpc>
                <a:spcPct val="90000"/>
              </a:lnSpc>
              <a:buNone/>
              <a:defRPr kumimoji="0" lang="fr-FR" sz="1250" b="0" i="0" u="none" strike="noStrike" kern="0" cap="none" spc="0" normalizeH="0" baseline="0" dirty="0" smtClean="0">
                <a:ln>
                  <a:noFill/>
                </a:ln>
                <a:solidFill>
                  <a:schemeClr val="accent1"/>
                </a:solidFill>
                <a:effectLst/>
                <a:uLnTx/>
                <a:uFillTx/>
                <a:latin typeface="LOREAL Royale" pitchFamily="2" charset="0"/>
                <a:ea typeface="+mn-ea"/>
                <a:cs typeface="+mn-cs"/>
              </a:defRPr>
            </a:lvl2pPr>
            <a:lvl3pPr>
              <a:defRPr sz="1300" cap="none" baseline="0">
                <a:latin typeface="LOREAL Royale" pitchFamily="2" charset="0"/>
              </a:defRPr>
            </a:lvl3pPr>
            <a:lvl4pPr>
              <a:defRPr sz="800" cap="none" baseline="0">
                <a:latin typeface="LOREAL Essentielle Light" pitchFamily="2" charset="0"/>
              </a:defRPr>
            </a:lvl4pPr>
          </a:lstStyle>
          <a:p>
            <a:pPr lvl="0"/>
            <a:r>
              <a:rPr lang="en-US" noProof="0" dirty="0"/>
              <a:t>Lorem ipsum dolor sit </a:t>
            </a:r>
            <a:r>
              <a:rPr lang="en-US" noProof="0" dirty="0" err="1"/>
              <a:t>amet</a:t>
            </a:r>
            <a:r>
              <a:rPr lang="en-US" noProof="0" dirty="0"/>
              <a:t>, </a:t>
            </a:r>
            <a:r>
              <a:rPr lang="en-US" noProof="0" dirty="0" err="1"/>
              <a:t>consecte</a:t>
            </a:r>
            <a:r>
              <a:rPr lang="en-US" noProof="0" dirty="0"/>
              <a:t>-</a:t>
            </a:r>
          </a:p>
          <a:p>
            <a:pPr lvl="0"/>
            <a:r>
              <a:rPr lang="en-US" noProof="0" dirty="0" err="1"/>
              <a:t>tuer</a:t>
            </a:r>
            <a:r>
              <a:rPr lang="en-US" noProof="0" dirty="0"/>
              <a:t> </a:t>
            </a:r>
            <a:r>
              <a:rPr lang="en-US" noProof="0" dirty="0" err="1"/>
              <a:t>adipiscing</a:t>
            </a:r>
            <a:endParaRPr lang="en-US" noProof="0" dirty="0"/>
          </a:p>
        </p:txBody>
      </p:sp>
      <p:sp>
        <p:nvSpPr>
          <p:cNvPr id="23" name="Espace réservé du texte 5">
            <a:extLst>
              <a:ext uri="{FF2B5EF4-FFF2-40B4-BE49-F238E27FC236}">
                <a16:creationId xmlns:a16="http://schemas.microsoft.com/office/drawing/2014/main" id="{7014C5F2-20B9-4C76-BD18-8D3A07248228}"/>
              </a:ext>
            </a:extLst>
          </p:cNvPr>
          <p:cNvSpPr>
            <a:spLocks noGrp="1"/>
          </p:cNvSpPr>
          <p:nvPr>
            <p:ph type="body" sz="quarter" idx="76" hasCustomPrompt="1"/>
          </p:nvPr>
        </p:nvSpPr>
        <p:spPr>
          <a:xfrm>
            <a:off x="7132318" y="1341138"/>
            <a:ext cx="1381124" cy="585655"/>
          </a:xfrm>
          <a:solidFill>
            <a:schemeClr val="accent1"/>
          </a:solidFill>
        </p:spPr>
        <p:txBody>
          <a:bodyPr anchor="ctr">
            <a:noAutofit/>
          </a:bodyPr>
          <a:lstStyle>
            <a:lvl1pPr algn="ctr">
              <a:defRPr sz="1400" b="0" cap="none" baseline="0">
                <a:solidFill>
                  <a:schemeClr val="bg1"/>
                </a:solidFill>
                <a:latin typeface="+mn-lt"/>
              </a:defRPr>
            </a:lvl1pPr>
            <a:lvl2pPr>
              <a:defRPr sz="1000">
                <a:latin typeface="LOREAL Royale" pitchFamily="2" charset="0"/>
              </a:defRPr>
            </a:lvl2pPr>
            <a:lvl3pPr>
              <a:defRPr sz="1300" cap="none" baseline="0">
                <a:latin typeface="LOREAL Royale" pitchFamily="2" charset="0"/>
              </a:defRPr>
            </a:lvl3pPr>
            <a:lvl4pPr>
              <a:defRPr sz="800" cap="none" baseline="0">
                <a:latin typeface="LOREAL Essentielle Light" pitchFamily="2" charset="0"/>
              </a:defRPr>
            </a:lvl4pPr>
          </a:lstStyle>
          <a:p>
            <a:pPr lvl="0"/>
            <a:r>
              <a:rPr lang="en-US" noProof="0" dirty="0"/>
              <a:t>Lorem </a:t>
            </a:r>
          </a:p>
          <a:p>
            <a:pPr lvl="0"/>
            <a:r>
              <a:rPr lang="en-US" noProof="0" dirty="0"/>
              <a:t>ipsum </a:t>
            </a:r>
          </a:p>
        </p:txBody>
      </p:sp>
      <p:sp>
        <p:nvSpPr>
          <p:cNvPr id="24" name="Espace réservé du graphique SmartArt 10">
            <a:extLst>
              <a:ext uri="{FF2B5EF4-FFF2-40B4-BE49-F238E27FC236}">
                <a16:creationId xmlns:a16="http://schemas.microsoft.com/office/drawing/2014/main" id="{2F86B678-A609-4B17-9715-9C6B93348626}"/>
              </a:ext>
              <a:ext uri="{C183D7F6-B498-43B3-948B-1728B52AA6E4}">
                <adec:decorative xmlns:adec="http://schemas.microsoft.com/office/drawing/2017/decorative" val="1"/>
              </a:ext>
            </a:extLst>
          </p:cNvPr>
          <p:cNvSpPr>
            <a:spLocks noGrp="1"/>
          </p:cNvSpPr>
          <p:nvPr>
            <p:ph type="dgm" sz="quarter" idx="77"/>
          </p:nvPr>
        </p:nvSpPr>
        <p:spPr>
          <a:xfrm rot="5400000">
            <a:off x="7785587" y="1273523"/>
            <a:ext cx="74583" cy="1381123"/>
          </a:xfrm>
          <a:solidFill>
            <a:schemeClr val="accent2"/>
          </a:solidFill>
        </p:spPr>
        <p:txBody>
          <a:bodyPr>
            <a:noAutofit/>
          </a:bodyPr>
          <a:lstStyle>
            <a:lvl1pPr>
              <a:defRPr sz="100">
                <a:noFill/>
              </a:defRPr>
            </a:lvl1pPr>
          </a:lstStyle>
          <a:p>
            <a:r>
              <a:rPr lang="en-US" noProof="0"/>
              <a:t>Click icon to add SmartArt graphic</a:t>
            </a:r>
          </a:p>
        </p:txBody>
      </p:sp>
      <p:sp>
        <p:nvSpPr>
          <p:cNvPr id="27" name="Espace réservé du texte 18">
            <a:extLst>
              <a:ext uri="{FF2B5EF4-FFF2-40B4-BE49-F238E27FC236}">
                <a16:creationId xmlns:a16="http://schemas.microsoft.com/office/drawing/2014/main" id="{CB7B9BBB-2B07-4086-9024-DEE22312457F}"/>
              </a:ext>
            </a:extLst>
          </p:cNvPr>
          <p:cNvSpPr>
            <a:spLocks noGrp="1"/>
          </p:cNvSpPr>
          <p:nvPr>
            <p:ph type="body" sz="quarter" idx="80" hasCustomPrompt="1"/>
          </p:nvPr>
        </p:nvSpPr>
        <p:spPr>
          <a:xfrm>
            <a:off x="7132317" y="2001376"/>
            <a:ext cx="1381123" cy="804861"/>
          </a:xfrm>
          <a:custGeom>
            <a:avLst/>
            <a:gdLst>
              <a:gd name="connsiteX0" fmla="*/ 0 w 1744470"/>
              <a:gd name="connsiteY0" fmla="*/ 0 h 1095374"/>
              <a:gd name="connsiteX1" fmla="*/ 1744470 w 1744470"/>
              <a:gd name="connsiteY1" fmla="*/ 0 h 1095374"/>
              <a:gd name="connsiteX2" fmla="*/ 1744470 w 1744470"/>
              <a:gd name="connsiteY2" fmla="*/ 1095374 h 1095374"/>
              <a:gd name="connsiteX3" fmla="*/ 0 w 1744470"/>
              <a:gd name="connsiteY3" fmla="*/ 1095374 h 1095374"/>
            </a:gdLst>
            <a:ahLst/>
            <a:cxnLst>
              <a:cxn ang="0">
                <a:pos x="connsiteX0" y="connsiteY0"/>
              </a:cxn>
              <a:cxn ang="0">
                <a:pos x="connsiteX1" y="connsiteY1"/>
              </a:cxn>
              <a:cxn ang="0">
                <a:pos x="connsiteX2" y="connsiteY2"/>
              </a:cxn>
              <a:cxn ang="0">
                <a:pos x="connsiteX3" y="connsiteY3"/>
              </a:cxn>
            </a:cxnLst>
            <a:rect l="l" t="t" r="r" b="b"/>
            <a:pathLst>
              <a:path w="1744470" h="1095374">
                <a:moveTo>
                  <a:pt x="0" y="0"/>
                </a:moveTo>
                <a:lnTo>
                  <a:pt x="1744470" y="0"/>
                </a:lnTo>
                <a:lnTo>
                  <a:pt x="1744470" y="1095374"/>
                </a:lnTo>
                <a:lnTo>
                  <a:pt x="0" y="1095374"/>
                </a:lnTo>
                <a:close/>
              </a:path>
            </a:pathLst>
          </a:custGeom>
          <a:solidFill>
            <a:srgbClr val="F5F3F8"/>
          </a:solidFill>
        </p:spPr>
        <p:txBody>
          <a:bodyPr wrap="square" lIns="0" tIns="0" rIns="0" bIns="0" numCol="1" spcCol="108000" anchor="ctr" anchorCtr="0">
            <a:noAutofit/>
          </a:bodyPr>
          <a:lstStyle>
            <a:lvl1pPr algn="ctr">
              <a:lnSpc>
                <a:spcPct val="113000"/>
              </a:lnSpc>
              <a:defRPr lang="en-US" sz="14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13000"/>
              </a:lnSpc>
              <a:buClr>
                <a:schemeClr val="accent1"/>
              </a:buClr>
              <a:defRPr lang="en-US" sz="1400" b="1" i="0" kern="1200" noProof="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113000"/>
              </a:lnSpc>
              <a:defRPr sz="750" b="1">
                <a:solidFill>
                  <a:schemeClr val="tx1"/>
                </a:solidFill>
                <a:latin typeface="+mn-lt"/>
              </a:defRPr>
            </a:lvl3pPr>
            <a:lvl4pPr>
              <a:lnSpc>
                <a:spcPct val="113000"/>
              </a:lnSpc>
              <a:defRPr sz="750">
                <a:solidFill>
                  <a:sysClr val="windowText" lastClr="000000"/>
                </a:solidFill>
              </a:defRPr>
            </a:lvl4pPr>
            <a:lvl5pPr>
              <a:defRPr>
                <a:solidFill>
                  <a:sysClr val="windowText" lastClr="000000"/>
                </a:solidFill>
              </a:defRPr>
            </a:lvl5pPr>
          </a:lstStyle>
          <a:p>
            <a:pPr lvl="0"/>
            <a:r>
              <a:rPr lang="en-US" noProof="0" dirty="0"/>
              <a:t>Lorem ipsum dolor sit </a:t>
            </a:r>
            <a:r>
              <a:rPr lang="en-US" noProof="0" dirty="0" err="1"/>
              <a:t>amet</a:t>
            </a:r>
            <a:endParaRPr lang="en-US" noProof="0" dirty="0"/>
          </a:p>
          <a:p>
            <a:pPr lvl="1"/>
            <a:r>
              <a:rPr lang="en-US" noProof="0" dirty="0"/>
              <a:t>Et </a:t>
            </a:r>
            <a:r>
              <a:rPr lang="en-US" noProof="0" dirty="0" err="1"/>
              <a:t>fuga</a:t>
            </a:r>
            <a:endParaRPr lang="en-US" noProof="0" dirty="0"/>
          </a:p>
        </p:txBody>
      </p:sp>
      <p:sp>
        <p:nvSpPr>
          <p:cNvPr id="26" name="Espace réservé du graphique SmartArt 47">
            <a:extLst>
              <a:ext uri="{FF2B5EF4-FFF2-40B4-BE49-F238E27FC236}">
                <a16:creationId xmlns:a16="http://schemas.microsoft.com/office/drawing/2014/main" id="{6DFE7F26-F772-41BC-BA39-2787B3898D0F}"/>
              </a:ext>
              <a:ext uri="{C183D7F6-B498-43B3-948B-1728B52AA6E4}">
                <adec:decorative xmlns:adec="http://schemas.microsoft.com/office/drawing/2017/decorative" val="1"/>
              </a:ext>
            </a:extLst>
          </p:cNvPr>
          <p:cNvSpPr>
            <a:spLocks noGrp="1" noChangeAspect="1"/>
          </p:cNvSpPr>
          <p:nvPr>
            <p:ph type="dgm" sz="quarter" idx="79"/>
          </p:nvPr>
        </p:nvSpPr>
        <p:spPr>
          <a:xfrm rot="5400000">
            <a:off x="7752210" y="2934052"/>
            <a:ext cx="141336" cy="271466"/>
          </a:xfrm>
          <a:custGeom>
            <a:avLst/>
            <a:gdLst>
              <a:gd name="connsiteX0" fmla="*/ 6561 w 141336"/>
              <a:gd name="connsiteY0" fmla="*/ 211367 h 221456"/>
              <a:gd name="connsiteX1" fmla="*/ 132807 w 141336"/>
              <a:gd name="connsiteY1" fmla="*/ 110734 h 221456"/>
              <a:gd name="connsiteX2" fmla="*/ 6561 w 141336"/>
              <a:gd name="connsiteY2" fmla="*/ 10089 h 221456"/>
              <a:gd name="connsiteX3" fmla="*/ 0 w 141336"/>
              <a:gd name="connsiteY3" fmla="*/ 218178 h 221456"/>
              <a:gd name="connsiteX4" fmla="*/ 0 w 141336"/>
              <a:gd name="connsiteY4" fmla="*/ 3279 h 221456"/>
              <a:gd name="connsiteX5" fmla="*/ 1863 w 141336"/>
              <a:gd name="connsiteY5" fmla="*/ 327 h 221456"/>
              <a:gd name="connsiteX6" fmla="*/ 5327 w 141336"/>
              <a:gd name="connsiteY6" fmla="*/ 720 h 221456"/>
              <a:gd name="connsiteX7" fmla="*/ 140103 w 141336"/>
              <a:gd name="connsiteY7" fmla="*/ 108162 h 221456"/>
              <a:gd name="connsiteX8" fmla="*/ 141336 w 141336"/>
              <a:gd name="connsiteY8" fmla="*/ 110734 h 221456"/>
              <a:gd name="connsiteX9" fmla="*/ 140103 w 141336"/>
              <a:gd name="connsiteY9" fmla="*/ 113293 h 221456"/>
              <a:gd name="connsiteX10" fmla="*/ 5327 w 141336"/>
              <a:gd name="connsiteY10" fmla="*/ 220749 h 221456"/>
              <a:gd name="connsiteX11" fmla="*/ 1863 w 141336"/>
              <a:gd name="connsiteY11" fmla="*/ 221130 h 221456"/>
              <a:gd name="connsiteX12" fmla="*/ 0 w 141336"/>
              <a:gd name="connsiteY12" fmla="*/ 218178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336" h="221456">
                <a:moveTo>
                  <a:pt x="6561" y="211367"/>
                </a:moveTo>
                <a:lnTo>
                  <a:pt x="132807" y="110734"/>
                </a:lnTo>
                <a:lnTo>
                  <a:pt x="6561" y="10089"/>
                </a:lnTo>
                <a:close/>
                <a:moveTo>
                  <a:pt x="0" y="218178"/>
                </a:moveTo>
                <a:lnTo>
                  <a:pt x="0" y="3279"/>
                </a:lnTo>
                <a:cubicBezTo>
                  <a:pt x="0" y="2019"/>
                  <a:pt x="721" y="878"/>
                  <a:pt x="1863" y="327"/>
                </a:cubicBezTo>
                <a:cubicBezTo>
                  <a:pt x="2992" y="-225"/>
                  <a:pt x="4330" y="-67"/>
                  <a:pt x="5327" y="720"/>
                </a:cubicBezTo>
                <a:lnTo>
                  <a:pt x="140103" y="108162"/>
                </a:lnTo>
                <a:cubicBezTo>
                  <a:pt x="140890" y="108793"/>
                  <a:pt x="141336" y="109724"/>
                  <a:pt x="141336" y="110734"/>
                </a:cubicBezTo>
                <a:cubicBezTo>
                  <a:pt x="141336" y="111732"/>
                  <a:pt x="140890" y="112677"/>
                  <a:pt x="140103" y="113293"/>
                </a:cubicBezTo>
                <a:lnTo>
                  <a:pt x="5327" y="220749"/>
                </a:lnTo>
                <a:cubicBezTo>
                  <a:pt x="4330" y="221523"/>
                  <a:pt x="2992" y="221681"/>
                  <a:pt x="1863" y="221130"/>
                </a:cubicBezTo>
                <a:cubicBezTo>
                  <a:pt x="721" y="220592"/>
                  <a:pt x="0" y="219437"/>
                  <a:pt x="0" y="218178"/>
                </a:cubicBezTo>
                <a:close/>
              </a:path>
            </a:pathLst>
          </a:custGeom>
          <a:solidFill>
            <a:schemeClr val="accent2"/>
          </a:solidFill>
          <a:ln w="6350">
            <a:noFill/>
          </a:ln>
        </p:spPr>
        <p:txBody>
          <a:bodyPr wrap="square">
            <a:noAutofit/>
          </a:bodyPr>
          <a:lstStyle>
            <a:lvl1pPr>
              <a:defRPr sz="100">
                <a:noFill/>
              </a:defRPr>
            </a:lvl1pPr>
          </a:lstStyle>
          <a:p>
            <a:r>
              <a:rPr lang="en-US" noProof="0"/>
              <a:t>Click icon to add SmartArt graphic</a:t>
            </a:r>
          </a:p>
        </p:txBody>
      </p:sp>
      <p:sp>
        <p:nvSpPr>
          <p:cNvPr id="25" name="Espace réservé du texte 5">
            <a:extLst>
              <a:ext uri="{FF2B5EF4-FFF2-40B4-BE49-F238E27FC236}">
                <a16:creationId xmlns:a16="http://schemas.microsoft.com/office/drawing/2014/main" id="{CB15E812-EEBF-45E0-9F03-1A12E6B4DFD8}"/>
              </a:ext>
            </a:extLst>
          </p:cNvPr>
          <p:cNvSpPr>
            <a:spLocks noGrp="1"/>
          </p:cNvSpPr>
          <p:nvPr>
            <p:ph type="body" sz="quarter" idx="78" hasCustomPrompt="1"/>
          </p:nvPr>
        </p:nvSpPr>
        <p:spPr>
          <a:xfrm>
            <a:off x="7132317" y="3333333"/>
            <a:ext cx="1381123" cy="804860"/>
          </a:xfrm>
          <a:noFill/>
          <a:ln w="9525">
            <a:solidFill>
              <a:schemeClr val="accent2"/>
            </a:solidFill>
          </a:ln>
        </p:spPr>
        <p:txBody>
          <a:bodyPr lIns="0" anchor="ctr">
            <a:noAutofit/>
          </a:bodyPr>
          <a:lstStyle>
            <a:lvl1pPr algn="ctr">
              <a:lnSpc>
                <a:spcPct val="90000"/>
              </a:lnSpc>
              <a:defRPr lang="en-US" sz="1400" b="0" i="0" kern="1200" cap="none" baseline="0" noProof="0">
                <a:solidFill>
                  <a:schemeClr val="tx1"/>
                </a:solidFill>
                <a:latin typeface="+mn-lt"/>
                <a:ea typeface="Verdana" panose="020B0604030504040204" pitchFamily="34" charset="0"/>
                <a:cs typeface="Verdana" panose="020B0604030504040204" pitchFamily="34" charset="0"/>
              </a:defRPr>
            </a:lvl1pPr>
            <a:lvl2pPr marL="0" indent="0" algn="ctr">
              <a:lnSpc>
                <a:spcPct val="90000"/>
              </a:lnSpc>
              <a:buNone/>
              <a:defRPr kumimoji="0" lang="fr-FR" sz="1250" b="0" i="0" u="none" strike="noStrike" kern="0" cap="none" spc="0" normalizeH="0" baseline="0" dirty="0" smtClean="0">
                <a:ln>
                  <a:noFill/>
                </a:ln>
                <a:solidFill>
                  <a:schemeClr val="accent1"/>
                </a:solidFill>
                <a:effectLst/>
                <a:uLnTx/>
                <a:uFillTx/>
                <a:latin typeface="LOREAL Royale" pitchFamily="2" charset="0"/>
                <a:ea typeface="+mn-ea"/>
                <a:cs typeface="+mn-cs"/>
              </a:defRPr>
            </a:lvl2pPr>
            <a:lvl3pPr>
              <a:defRPr sz="1300" cap="none" baseline="0">
                <a:latin typeface="LOREAL Royale" pitchFamily="2" charset="0"/>
              </a:defRPr>
            </a:lvl3pPr>
            <a:lvl4pPr>
              <a:defRPr sz="800" cap="none" baseline="0">
                <a:latin typeface="LOREAL Essentielle Light" pitchFamily="2" charset="0"/>
              </a:defRPr>
            </a:lvl4pPr>
          </a:lstStyle>
          <a:p>
            <a:pPr lvl="0"/>
            <a:r>
              <a:rPr lang="en-US" noProof="0" dirty="0"/>
              <a:t>Lorem ipsum dolor sit </a:t>
            </a:r>
            <a:r>
              <a:rPr lang="en-US" noProof="0" dirty="0" err="1"/>
              <a:t>amet</a:t>
            </a:r>
            <a:r>
              <a:rPr lang="en-US" noProof="0" dirty="0"/>
              <a:t>, </a:t>
            </a:r>
            <a:r>
              <a:rPr lang="en-US" noProof="0" dirty="0" err="1"/>
              <a:t>consecte</a:t>
            </a:r>
            <a:r>
              <a:rPr lang="en-US" noProof="0" dirty="0"/>
              <a:t>-</a:t>
            </a:r>
          </a:p>
          <a:p>
            <a:pPr marL="0" lvl="0" indent="0" algn="ctr" defTabSz="685800" rtl="0" eaLnBrk="1" latinLnBrk="0" hangingPunct="1">
              <a:lnSpc>
                <a:spcPct val="90000"/>
              </a:lnSpc>
              <a:spcBef>
                <a:spcPts val="0"/>
              </a:spcBef>
              <a:buFont typeface="Arial" panose="020B0604020202020204" pitchFamily="34" charset="0"/>
              <a:buNone/>
            </a:pPr>
            <a:r>
              <a:rPr lang="en-US" noProof="0" dirty="0" err="1"/>
              <a:t>tuer</a:t>
            </a:r>
            <a:r>
              <a:rPr lang="en-US" noProof="0" dirty="0"/>
              <a:t> </a:t>
            </a:r>
            <a:r>
              <a:rPr lang="en-US" noProof="0" dirty="0" err="1"/>
              <a:t>adipiscing</a:t>
            </a:r>
            <a:endParaRPr lang="en-US" noProof="0" dirty="0"/>
          </a:p>
        </p:txBody>
      </p:sp>
      <p:grpSp>
        <p:nvGrpSpPr>
          <p:cNvPr id="39" name="Graphique 7">
            <a:extLst>
              <a:ext uri="{FF2B5EF4-FFF2-40B4-BE49-F238E27FC236}">
                <a16:creationId xmlns:a16="http://schemas.microsoft.com/office/drawing/2014/main" id="{C27C04FF-DE6C-4072-8BF4-5EC4DDBD662B}"/>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40" name="Forme libre : forme 9">
              <a:extLst>
                <a:ext uri="{FF2B5EF4-FFF2-40B4-BE49-F238E27FC236}">
                  <a16:creationId xmlns:a16="http://schemas.microsoft.com/office/drawing/2014/main" id="{212E5D6A-36AC-4C11-B9FC-882015D3F3E8}"/>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41" name="Forme libre : forme 10">
              <a:extLst>
                <a:ext uri="{FF2B5EF4-FFF2-40B4-BE49-F238E27FC236}">
                  <a16:creationId xmlns:a16="http://schemas.microsoft.com/office/drawing/2014/main" id="{D6348C0A-6CEA-4E8E-B679-84C9BC1345C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2" name="Forme libre : forme 11">
              <a:extLst>
                <a:ext uri="{FF2B5EF4-FFF2-40B4-BE49-F238E27FC236}">
                  <a16:creationId xmlns:a16="http://schemas.microsoft.com/office/drawing/2014/main" id="{3CB09C3A-78E1-4A35-9F27-91D8336A84CB}"/>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4" name="Footer Placeholder 3">
            <a:extLst>
              <a:ext uri="{FF2B5EF4-FFF2-40B4-BE49-F238E27FC236}">
                <a16:creationId xmlns:a16="http://schemas.microsoft.com/office/drawing/2014/main" id="{8384CC9D-1615-44AA-B150-D60C1B9BCAE0}"/>
              </a:ext>
            </a:extLst>
          </p:cNvPr>
          <p:cNvSpPr>
            <a:spLocks noGrp="1"/>
          </p:cNvSpPr>
          <p:nvPr>
            <p:ph type="ftr" sz="quarter" idx="82"/>
          </p:nvPr>
        </p:nvSpPr>
        <p:spPr/>
        <p:txBody>
          <a:bodyPr/>
          <a:lstStyle/>
          <a:p>
            <a:endParaRPr lang="en-US"/>
          </a:p>
        </p:txBody>
      </p:sp>
      <p:sp>
        <p:nvSpPr>
          <p:cNvPr id="2" name="Date Placeholder 2">
            <a:extLst>
              <a:ext uri="{FF2B5EF4-FFF2-40B4-BE49-F238E27FC236}">
                <a16:creationId xmlns:a16="http://schemas.microsoft.com/office/drawing/2014/main" id="{650C0961-64C1-DCEE-1BF8-24855C9DEE76}"/>
              </a:ext>
            </a:extLst>
          </p:cNvPr>
          <p:cNvSpPr>
            <a:spLocks noGrp="1"/>
          </p:cNvSpPr>
          <p:nvPr>
            <p:ph type="dt" sz="half" idx="24"/>
          </p:nvPr>
        </p:nvSpPr>
        <p:spPr>
          <a:xfrm>
            <a:off x="6548724" y="4822572"/>
            <a:ext cx="1626918" cy="166629"/>
          </a:xfrm>
        </p:spPr>
        <p:txBody>
          <a:bodyPr/>
          <a:lstStyle/>
          <a:p>
            <a:fld id="{2972F805-0980-4E52-BE83-714BBED2F49B}" type="datetime1">
              <a:rPr lang="en-US" smtClean="0"/>
              <a:t>3/26/2024</a:t>
            </a:fld>
            <a:endParaRPr lang="en-US" dirty="0"/>
          </a:p>
        </p:txBody>
      </p:sp>
      <p:sp>
        <p:nvSpPr>
          <p:cNvPr id="5" name="Slide Number Placeholder 4">
            <a:extLst>
              <a:ext uri="{FF2B5EF4-FFF2-40B4-BE49-F238E27FC236}">
                <a16:creationId xmlns:a16="http://schemas.microsoft.com/office/drawing/2014/main" id="{D667829C-7B54-4615-8C98-24F9B91669FF}"/>
              </a:ext>
            </a:extLst>
          </p:cNvPr>
          <p:cNvSpPr>
            <a:spLocks noGrp="1"/>
          </p:cNvSpPr>
          <p:nvPr>
            <p:ph type="sldNum" sz="quarter" idx="83"/>
          </p:nvPr>
        </p:nvSpPr>
        <p:spPr/>
        <p:txBody>
          <a:bodyPr/>
          <a:lstStyle/>
          <a:p>
            <a:fld id="{6B54B0F7-55DD-40D6-B7F4-70B586885C0B}" type="slidenum">
              <a:rPr lang="en-US" smtClean="0"/>
              <a:pPr/>
              <a:t>‹#›</a:t>
            </a:fld>
            <a:endParaRPr lang="en-US" dirty="0"/>
          </a:p>
        </p:txBody>
      </p:sp>
    </p:spTree>
    <p:extLst>
      <p:ext uri="{BB962C8B-B14F-4D97-AF65-F5344CB8AC3E}">
        <p14:creationId xmlns:p14="http://schemas.microsoft.com/office/powerpoint/2010/main" val="2183937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en-US"/>
              <a:t>Click to edit Master title style</a:t>
            </a:r>
            <a:endParaRPr lang="en-US" dirty="0"/>
          </a:p>
        </p:txBody>
      </p:sp>
      <p:sp>
        <p:nvSpPr>
          <p:cNvPr id="38" name="Text placeholder 0">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857303"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0" name="Text placeholder 1">
            <a:extLst>
              <a:ext uri="{FF2B5EF4-FFF2-40B4-BE49-F238E27FC236}">
                <a16:creationId xmlns:a16="http://schemas.microsoft.com/office/drawing/2014/main" id="{30B81CE8-C869-4163-AF4B-EB730E30E2AD}"/>
              </a:ext>
            </a:extLst>
          </p:cNvPr>
          <p:cNvSpPr>
            <a:spLocks noGrp="1"/>
          </p:cNvSpPr>
          <p:nvPr>
            <p:ph type="body" sz="quarter" idx="73"/>
          </p:nvPr>
        </p:nvSpPr>
        <p:spPr>
          <a:xfrm>
            <a:off x="1418551"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9" name="Text placeholder 2">
            <a:extLst>
              <a:ext uri="{FF2B5EF4-FFF2-40B4-BE49-F238E27FC236}">
                <a16:creationId xmlns:a16="http://schemas.microsoft.com/office/drawing/2014/main" id="{4729A94F-D32F-4FA2-B41A-A87626D5F538}"/>
              </a:ext>
            </a:extLst>
          </p:cNvPr>
          <p:cNvSpPr>
            <a:spLocks noGrp="1"/>
          </p:cNvSpPr>
          <p:nvPr>
            <p:ph type="body" sz="quarter" idx="64"/>
          </p:nvPr>
        </p:nvSpPr>
        <p:spPr>
          <a:xfrm>
            <a:off x="1419439" y="1733550"/>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Text placeholder 3">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857303" y="2064661"/>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1" name="Text placeholder 4">
            <a:extLst>
              <a:ext uri="{FF2B5EF4-FFF2-40B4-BE49-F238E27FC236}">
                <a16:creationId xmlns:a16="http://schemas.microsoft.com/office/drawing/2014/main" id="{FCCA7931-F0F5-41EC-B328-F91A4F359E2C}"/>
              </a:ext>
            </a:extLst>
          </p:cNvPr>
          <p:cNvSpPr>
            <a:spLocks noGrp="1"/>
          </p:cNvSpPr>
          <p:nvPr>
            <p:ph type="body" sz="quarter" idx="115"/>
          </p:nvPr>
        </p:nvSpPr>
        <p:spPr>
          <a:xfrm>
            <a:off x="1418551" y="2063040"/>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0" name="Text placeholder 5">
            <a:extLst>
              <a:ext uri="{FF2B5EF4-FFF2-40B4-BE49-F238E27FC236}">
                <a16:creationId xmlns:a16="http://schemas.microsoft.com/office/drawing/2014/main" id="{DBAE0210-39D8-4F04-8FF6-6CD0D5F97AEC}"/>
              </a:ext>
            </a:extLst>
          </p:cNvPr>
          <p:cNvSpPr>
            <a:spLocks noGrp="1"/>
          </p:cNvSpPr>
          <p:nvPr>
            <p:ph type="body" sz="quarter" idx="114"/>
          </p:nvPr>
        </p:nvSpPr>
        <p:spPr>
          <a:xfrm>
            <a:off x="1419439" y="2328098"/>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Text placeholder 6">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857303" y="2659209"/>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4" name="Text placeholder 7">
            <a:extLst>
              <a:ext uri="{FF2B5EF4-FFF2-40B4-BE49-F238E27FC236}">
                <a16:creationId xmlns:a16="http://schemas.microsoft.com/office/drawing/2014/main" id="{66506539-BBA1-4A3E-B7AD-0307CA753479}"/>
              </a:ext>
            </a:extLst>
          </p:cNvPr>
          <p:cNvSpPr>
            <a:spLocks noGrp="1"/>
          </p:cNvSpPr>
          <p:nvPr>
            <p:ph type="body" sz="quarter" idx="118"/>
          </p:nvPr>
        </p:nvSpPr>
        <p:spPr>
          <a:xfrm>
            <a:off x="1418551" y="2657588"/>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3" name="Text placeholder 8">
            <a:extLst>
              <a:ext uri="{FF2B5EF4-FFF2-40B4-BE49-F238E27FC236}">
                <a16:creationId xmlns:a16="http://schemas.microsoft.com/office/drawing/2014/main" id="{41FE92FA-898C-4F5A-A71E-9D8B964E10FC}"/>
              </a:ext>
            </a:extLst>
          </p:cNvPr>
          <p:cNvSpPr>
            <a:spLocks noGrp="1"/>
          </p:cNvSpPr>
          <p:nvPr>
            <p:ph type="body" sz="quarter" idx="117"/>
          </p:nvPr>
        </p:nvSpPr>
        <p:spPr>
          <a:xfrm>
            <a:off x="1419439" y="2922646"/>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5" name="Text placeholder 9">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857303" y="325375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7" name="Text placeholder 10">
            <a:extLst>
              <a:ext uri="{FF2B5EF4-FFF2-40B4-BE49-F238E27FC236}">
                <a16:creationId xmlns:a16="http://schemas.microsoft.com/office/drawing/2014/main" id="{FC83D189-AC94-464E-8A58-96EDD69C0700}"/>
              </a:ext>
            </a:extLst>
          </p:cNvPr>
          <p:cNvSpPr>
            <a:spLocks noGrp="1"/>
          </p:cNvSpPr>
          <p:nvPr>
            <p:ph type="body" sz="quarter" idx="121"/>
          </p:nvPr>
        </p:nvSpPr>
        <p:spPr>
          <a:xfrm>
            <a:off x="1418551" y="325213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6" name="Text placeholder 11">
            <a:extLst>
              <a:ext uri="{FF2B5EF4-FFF2-40B4-BE49-F238E27FC236}">
                <a16:creationId xmlns:a16="http://schemas.microsoft.com/office/drawing/2014/main" id="{95CD4CDA-5C2C-4195-9A07-953DBAD0D18A}"/>
              </a:ext>
            </a:extLst>
          </p:cNvPr>
          <p:cNvSpPr>
            <a:spLocks noGrp="1"/>
          </p:cNvSpPr>
          <p:nvPr>
            <p:ph type="body" sz="quarter" idx="120"/>
          </p:nvPr>
        </p:nvSpPr>
        <p:spPr>
          <a:xfrm>
            <a:off x="1419439" y="3517194"/>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4" name="Text placeholder 12">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857303" y="384830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6" name="Text placeholder 13">
            <a:extLst>
              <a:ext uri="{FF2B5EF4-FFF2-40B4-BE49-F238E27FC236}">
                <a16:creationId xmlns:a16="http://schemas.microsoft.com/office/drawing/2014/main" id="{35A3BF33-AC14-49D2-B8C3-8B4150CD6356}"/>
              </a:ext>
            </a:extLst>
          </p:cNvPr>
          <p:cNvSpPr>
            <a:spLocks noGrp="1"/>
          </p:cNvSpPr>
          <p:nvPr>
            <p:ph type="body" sz="quarter" idx="106"/>
          </p:nvPr>
        </p:nvSpPr>
        <p:spPr>
          <a:xfrm>
            <a:off x="1418551" y="384668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5" name="Text placeholder 14">
            <a:extLst>
              <a:ext uri="{FF2B5EF4-FFF2-40B4-BE49-F238E27FC236}">
                <a16:creationId xmlns:a16="http://schemas.microsoft.com/office/drawing/2014/main" id="{3E9BB610-24D0-4B64-9D87-DACAD06C691D}"/>
              </a:ext>
            </a:extLst>
          </p:cNvPr>
          <p:cNvSpPr>
            <a:spLocks noGrp="1"/>
          </p:cNvSpPr>
          <p:nvPr>
            <p:ph type="body" sz="quarter" idx="105"/>
          </p:nvPr>
        </p:nvSpPr>
        <p:spPr>
          <a:xfrm>
            <a:off x="1419439" y="4111741"/>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3" name="Text placeholder 15">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4970112"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5" name="Text placeholder 16">
            <a:extLst>
              <a:ext uri="{FF2B5EF4-FFF2-40B4-BE49-F238E27FC236}">
                <a16:creationId xmlns:a16="http://schemas.microsoft.com/office/drawing/2014/main" id="{A9EFB71E-BF7B-41F6-91A2-E3FC413ED2BA}"/>
              </a:ext>
            </a:extLst>
          </p:cNvPr>
          <p:cNvSpPr>
            <a:spLocks noGrp="1"/>
          </p:cNvSpPr>
          <p:nvPr>
            <p:ph type="body" sz="quarter" idx="109"/>
          </p:nvPr>
        </p:nvSpPr>
        <p:spPr>
          <a:xfrm>
            <a:off x="5531360"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4" name="Text placeholder 17">
            <a:extLst>
              <a:ext uri="{FF2B5EF4-FFF2-40B4-BE49-F238E27FC236}">
                <a16:creationId xmlns:a16="http://schemas.microsoft.com/office/drawing/2014/main" id="{A0349449-2CBF-4197-BE5C-32B70C8C1163}"/>
              </a:ext>
            </a:extLst>
          </p:cNvPr>
          <p:cNvSpPr>
            <a:spLocks noGrp="1"/>
          </p:cNvSpPr>
          <p:nvPr>
            <p:ph type="body" sz="quarter" idx="108"/>
          </p:nvPr>
        </p:nvSpPr>
        <p:spPr>
          <a:xfrm>
            <a:off x="5532248" y="1733550"/>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8" name="Text placeholder 18">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4970112" y="2064661"/>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0" name="Text placeholder 19">
            <a:extLst>
              <a:ext uri="{FF2B5EF4-FFF2-40B4-BE49-F238E27FC236}">
                <a16:creationId xmlns:a16="http://schemas.microsoft.com/office/drawing/2014/main" id="{4477220E-DB34-4D3C-B9FA-F6214050E4BC}"/>
              </a:ext>
            </a:extLst>
          </p:cNvPr>
          <p:cNvSpPr>
            <a:spLocks noGrp="1"/>
          </p:cNvSpPr>
          <p:nvPr>
            <p:ph type="body" sz="quarter" idx="124"/>
          </p:nvPr>
        </p:nvSpPr>
        <p:spPr>
          <a:xfrm>
            <a:off x="5531360" y="2063040"/>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9" name="Text placeholder 20">
            <a:extLst>
              <a:ext uri="{FF2B5EF4-FFF2-40B4-BE49-F238E27FC236}">
                <a16:creationId xmlns:a16="http://schemas.microsoft.com/office/drawing/2014/main" id="{C7758A07-7BC4-4B24-A823-43842146EE4D}"/>
              </a:ext>
            </a:extLst>
          </p:cNvPr>
          <p:cNvSpPr>
            <a:spLocks noGrp="1"/>
          </p:cNvSpPr>
          <p:nvPr>
            <p:ph type="body" sz="quarter" idx="123"/>
          </p:nvPr>
        </p:nvSpPr>
        <p:spPr>
          <a:xfrm>
            <a:off x="5532248" y="2328098"/>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1" name="Text placeholder 21">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4970112" y="2659209"/>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3" name="Text placeholder 22">
            <a:extLst>
              <a:ext uri="{FF2B5EF4-FFF2-40B4-BE49-F238E27FC236}">
                <a16:creationId xmlns:a16="http://schemas.microsoft.com/office/drawing/2014/main" id="{B514F45E-F347-4E46-A745-25253540B0A3}"/>
              </a:ext>
            </a:extLst>
          </p:cNvPr>
          <p:cNvSpPr>
            <a:spLocks noGrp="1"/>
          </p:cNvSpPr>
          <p:nvPr>
            <p:ph type="body" sz="quarter" idx="127"/>
          </p:nvPr>
        </p:nvSpPr>
        <p:spPr>
          <a:xfrm>
            <a:off x="5531360" y="2657588"/>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2" name="Text placeholder 23">
            <a:extLst>
              <a:ext uri="{FF2B5EF4-FFF2-40B4-BE49-F238E27FC236}">
                <a16:creationId xmlns:a16="http://schemas.microsoft.com/office/drawing/2014/main" id="{208B6011-925D-4D02-9029-EBCE19B6B50C}"/>
              </a:ext>
            </a:extLst>
          </p:cNvPr>
          <p:cNvSpPr>
            <a:spLocks noGrp="1"/>
          </p:cNvSpPr>
          <p:nvPr>
            <p:ph type="body" sz="quarter" idx="126"/>
          </p:nvPr>
        </p:nvSpPr>
        <p:spPr>
          <a:xfrm>
            <a:off x="5532248" y="2922646"/>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4" name="Text placeholder 24">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4970112" y="325375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6" name="Text placeholder 25">
            <a:extLst>
              <a:ext uri="{FF2B5EF4-FFF2-40B4-BE49-F238E27FC236}">
                <a16:creationId xmlns:a16="http://schemas.microsoft.com/office/drawing/2014/main" id="{0A954F23-B687-4929-BDF6-382811870CB6}"/>
              </a:ext>
            </a:extLst>
          </p:cNvPr>
          <p:cNvSpPr>
            <a:spLocks noGrp="1"/>
          </p:cNvSpPr>
          <p:nvPr>
            <p:ph type="body" sz="quarter" idx="130"/>
          </p:nvPr>
        </p:nvSpPr>
        <p:spPr>
          <a:xfrm>
            <a:off x="5531360" y="325213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5" name="Text placeholder 26">
            <a:extLst>
              <a:ext uri="{FF2B5EF4-FFF2-40B4-BE49-F238E27FC236}">
                <a16:creationId xmlns:a16="http://schemas.microsoft.com/office/drawing/2014/main" id="{CD18703E-351D-46EB-B93D-13073424AF76}"/>
              </a:ext>
            </a:extLst>
          </p:cNvPr>
          <p:cNvSpPr>
            <a:spLocks noGrp="1"/>
          </p:cNvSpPr>
          <p:nvPr>
            <p:ph type="body" sz="quarter" idx="129"/>
          </p:nvPr>
        </p:nvSpPr>
        <p:spPr>
          <a:xfrm>
            <a:off x="5532248" y="3517194"/>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Text placeholder 2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4970112" y="384830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8" name="Text placeholder 28">
            <a:extLst>
              <a:ext uri="{FF2B5EF4-FFF2-40B4-BE49-F238E27FC236}">
                <a16:creationId xmlns:a16="http://schemas.microsoft.com/office/drawing/2014/main" id="{C6DD0FBB-4A20-4D5B-A099-3630E5406628}"/>
              </a:ext>
            </a:extLst>
          </p:cNvPr>
          <p:cNvSpPr>
            <a:spLocks noGrp="1"/>
          </p:cNvSpPr>
          <p:nvPr>
            <p:ph type="body" sz="quarter" idx="112"/>
          </p:nvPr>
        </p:nvSpPr>
        <p:spPr>
          <a:xfrm>
            <a:off x="5531360" y="384668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7" name="Text placeholder 29">
            <a:extLst>
              <a:ext uri="{FF2B5EF4-FFF2-40B4-BE49-F238E27FC236}">
                <a16:creationId xmlns:a16="http://schemas.microsoft.com/office/drawing/2014/main" id="{4D96F28E-D77B-4A1C-A4F6-C97FB13AEB6B}"/>
              </a:ext>
            </a:extLst>
          </p:cNvPr>
          <p:cNvSpPr>
            <a:spLocks noGrp="1"/>
          </p:cNvSpPr>
          <p:nvPr>
            <p:ph type="body" sz="quarter" idx="111"/>
          </p:nvPr>
        </p:nvSpPr>
        <p:spPr>
          <a:xfrm>
            <a:off x="5532248" y="4111741"/>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1">
            <a:extLst>
              <a:ext uri="{FF2B5EF4-FFF2-40B4-BE49-F238E27FC236}">
                <a16:creationId xmlns:a16="http://schemas.microsoft.com/office/drawing/2014/main" id="{25267494-10A0-8CBD-2FAA-34E62FCEAD85}"/>
              </a:ext>
            </a:extLst>
          </p:cNvPr>
          <p:cNvSpPr>
            <a:spLocks noGrp="1"/>
          </p:cNvSpPr>
          <p:nvPr>
            <p:ph type="ftr" sz="quarter" idx="132"/>
          </p:nvPr>
        </p:nvSpPr>
        <p:spPr/>
        <p:txBody>
          <a:bodyPr/>
          <a:lstStyle/>
          <a:p>
            <a:endParaRPr lang="en-US"/>
          </a:p>
        </p:txBody>
      </p:sp>
      <p:sp>
        <p:nvSpPr>
          <p:cNvPr id="3" name="Date Placeholder 1">
            <a:extLst>
              <a:ext uri="{FF2B5EF4-FFF2-40B4-BE49-F238E27FC236}">
                <a16:creationId xmlns:a16="http://schemas.microsoft.com/office/drawing/2014/main" id="{889EF3C5-B274-8FB7-CFAD-107C73CFAD24}"/>
              </a:ext>
            </a:extLst>
          </p:cNvPr>
          <p:cNvSpPr>
            <a:spLocks noGrp="1"/>
          </p:cNvSpPr>
          <p:nvPr>
            <p:ph type="dt" sz="half" idx="131"/>
          </p:nvPr>
        </p:nvSpPr>
        <p:spPr/>
        <p:txBody>
          <a:bodyPr/>
          <a:lstStyle/>
          <a:p>
            <a:fld id="{859CDC4E-8C2F-48A4-8DF0-DA399D7DA589}" type="datetime1">
              <a:rPr lang="en-US" smtClean="0"/>
              <a:t>3/26/2024</a:t>
            </a:fld>
            <a:endParaRPr lang="en-US"/>
          </a:p>
        </p:txBody>
      </p:sp>
      <p:sp>
        <p:nvSpPr>
          <p:cNvPr id="6" name="Slide Number Placeholder 1">
            <a:extLst>
              <a:ext uri="{FF2B5EF4-FFF2-40B4-BE49-F238E27FC236}">
                <a16:creationId xmlns:a16="http://schemas.microsoft.com/office/drawing/2014/main" id="{639BFAEB-C078-B08E-3306-219710AFEB6A}"/>
              </a:ext>
            </a:extLst>
          </p:cNvPr>
          <p:cNvSpPr>
            <a:spLocks noGrp="1"/>
          </p:cNvSpPr>
          <p:nvPr>
            <p:ph type="sldNum" sz="quarter" idx="133"/>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39395001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A376-2C3C-2BB7-C9E4-172C934CA00B}"/>
              </a:ext>
            </a:extLst>
          </p:cNvPr>
          <p:cNvSpPr>
            <a:spLocks noGrp="1"/>
          </p:cNvSpPr>
          <p:nvPr>
            <p:ph type="title" hasCustomPrompt="1"/>
          </p:nvPr>
        </p:nvSpPr>
        <p:spPr>
          <a:xfrm>
            <a:off x="2009317" y="2278105"/>
            <a:ext cx="4888011" cy="320041"/>
          </a:xfrm>
          <a:effectLst/>
        </p:spPr>
        <p:txBody>
          <a:bodyPr vert="horz" lIns="0" tIns="0" rIns="0" bIns="0" rtlCol="0">
            <a:noAutofit/>
          </a:bodyPr>
          <a:lstStyle>
            <a:lvl1pPr>
              <a:defRPr lang="en-GB" b="1">
                <a:solidFill>
                  <a:schemeClr val="tx1"/>
                </a:solidFill>
                <a:effectLst/>
              </a:defRPr>
            </a:lvl1pPr>
          </a:lstStyle>
          <a:p>
            <a:pPr lvl="0"/>
            <a:r>
              <a:rPr lang="fr-FR" noProof="0" dirty="0"/>
              <a:t>Cliquez pour modifier les styles du texte du masque</a:t>
            </a:r>
          </a:p>
        </p:txBody>
      </p:sp>
      <p:sp>
        <p:nvSpPr>
          <p:cNvPr id="7" name="Text placeholder 0">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0" y="2265747"/>
            <a:ext cx="838579" cy="332399"/>
          </a:xfrm>
        </p:spPr>
        <p:txBody>
          <a:bodyPr vert="horz" lIns="0" tIns="0" rIns="0" bIns="0" rtlCol="0" anchor="b">
            <a:noAutofit/>
          </a:bodyPr>
          <a:lstStyle>
            <a:lvl1pPr>
              <a:defRPr lang="en-US" sz="2400" b="1" noProof="0" dirty="0">
                <a:solidFill>
                  <a:schemeClr val="tx1"/>
                </a:solidFill>
              </a:defRPr>
            </a:lvl1pPr>
          </a:lstStyle>
          <a:p>
            <a:pPr lvl="0" algn="r">
              <a:lnSpc>
                <a:spcPct val="90000"/>
              </a:lnSpc>
            </a:pPr>
            <a:r>
              <a:rPr lang="en-US" noProof="0" dirty="0"/>
              <a:t>00</a:t>
            </a:r>
          </a:p>
        </p:txBody>
      </p:sp>
      <p:sp>
        <p:nvSpPr>
          <p:cNvPr id="10" name="Text placeholder 2">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Text placeholder 3">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15" name="Slide Number Placeholder 1">
            <a:extLst>
              <a:ext uri="{FF2B5EF4-FFF2-40B4-BE49-F238E27FC236}">
                <a16:creationId xmlns:a16="http://schemas.microsoft.com/office/drawing/2014/main" id="{CF7E6B04-1AC9-8CA8-68AB-911102F3EB06}"/>
              </a:ext>
              <a:ext uri="{C183D7F6-B498-43B3-948B-1728B52AA6E4}">
                <adec:decorative xmlns:adec="http://schemas.microsoft.com/office/drawing/2017/decorative" val="1"/>
              </a:ext>
            </a:extLst>
          </p:cNvPr>
          <p:cNvSpPr>
            <a:spLocks noGrp="1"/>
          </p:cNvSpPr>
          <p:nvPr>
            <p:ph type="sldNum" sz="quarter" idx="28"/>
          </p:nvPr>
        </p:nvSpPr>
        <p:spPr>
          <a:xfrm>
            <a:off x="8336226" y="5385122"/>
            <a:ext cx="476250" cy="205743"/>
          </a:xfrm>
        </p:spPr>
        <p:txBody>
          <a:bodyPr/>
          <a:lstStyle/>
          <a:p>
            <a:fld id="{6B54B0F7-55DD-40D6-B7F4-70B586885C0B}" type="slidenum">
              <a:rPr lang="en-US" smtClean="0"/>
              <a:pPr/>
              <a:t>‹#›</a:t>
            </a:fld>
            <a:endParaRPr lang="en-US"/>
          </a:p>
        </p:txBody>
      </p:sp>
      <p:sp>
        <p:nvSpPr>
          <p:cNvPr id="13" name="Date Placeholder 1">
            <a:extLst>
              <a:ext uri="{FF2B5EF4-FFF2-40B4-BE49-F238E27FC236}">
                <a16:creationId xmlns:a16="http://schemas.microsoft.com/office/drawing/2014/main" id="{CFC81C5C-8777-7961-5EC7-D7465DE5683C}"/>
              </a:ext>
              <a:ext uri="{C183D7F6-B498-43B3-948B-1728B52AA6E4}">
                <adec:decorative xmlns:adec="http://schemas.microsoft.com/office/drawing/2017/decorative" val="1"/>
              </a:ext>
            </a:extLst>
          </p:cNvPr>
          <p:cNvSpPr>
            <a:spLocks noGrp="1"/>
          </p:cNvSpPr>
          <p:nvPr>
            <p:ph type="dt" sz="half" idx="26"/>
          </p:nvPr>
        </p:nvSpPr>
        <p:spPr>
          <a:xfrm>
            <a:off x="6548724" y="5424235"/>
            <a:ext cx="1626918" cy="166629"/>
          </a:xfrm>
        </p:spPr>
        <p:txBody>
          <a:bodyPr/>
          <a:lstStyle/>
          <a:p>
            <a:fld id="{52B4A988-90E8-4FC3-B531-BD348456AF79}" type="datetime1">
              <a:rPr lang="en-US" smtClean="0"/>
              <a:t>3/26/2024</a:t>
            </a:fld>
            <a:endParaRPr lang="en-US"/>
          </a:p>
        </p:txBody>
      </p:sp>
      <p:sp>
        <p:nvSpPr>
          <p:cNvPr id="14" name="Footer Placeholder 1">
            <a:extLst>
              <a:ext uri="{FF2B5EF4-FFF2-40B4-BE49-F238E27FC236}">
                <a16:creationId xmlns:a16="http://schemas.microsoft.com/office/drawing/2014/main" id="{896DFF05-40CE-212A-1211-CF42C72EC3A2}"/>
              </a:ext>
              <a:ext uri="{C183D7F6-B498-43B3-948B-1728B52AA6E4}">
                <adec:decorative xmlns:adec="http://schemas.microsoft.com/office/drawing/2017/decorative" val="1"/>
              </a:ext>
            </a:extLst>
          </p:cNvPr>
          <p:cNvSpPr>
            <a:spLocks noGrp="1"/>
          </p:cNvSpPr>
          <p:nvPr>
            <p:ph type="ftr" sz="quarter" idx="27"/>
          </p:nvPr>
        </p:nvSpPr>
        <p:spPr>
          <a:xfrm>
            <a:off x="1671799" y="5427541"/>
            <a:ext cx="4480560" cy="166630"/>
          </a:xfrm>
        </p:spPr>
        <p:txBody>
          <a:bodyPr/>
          <a:lstStyle/>
          <a:p>
            <a:endParaRPr lang="en-US"/>
          </a:p>
        </p:txBody>
      </p:sp>
      <p:pic>
        <p:nvPicPr>
          <p:cNvPr id="5" name="Graphique 4">
            <a:extLst>
              <a:ext uri="{FF2B5EF4-FFF2-40B4-BE49-F238E27FC236}">
                <a16:creationId xmlns:a16="http://schemas.microsoft.com/office/drawing/2014/main" id="{D97075C2-D640-40B7-B715-DE36BBB3FC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Tree>
    <p:extLst>
      <p:ext uri="{BB962C8B-B14F-4D97-AF65-F5344CB8AC3E}">
        <p14:creationId xmlns:p14="http://schemas.microsoft.com/office/powerpoint/2010/main" val="249117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image" Target="../media/image1.png"/><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theme" Target="../theme/theme2.xml"/><Relationship Id="rId20" Type="http://schemas.openxmlformats.org/officeDocument/2006/relationships/slideLayout" Target="../slideLayouts/slideLayout46.xml"/><Relationship Id="rId4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0" y="289130"/>
            <a:ext cx="8485200" cy="720000"/>
          </a:xfrm>
          <a:prstGeom prst="rect">
            <a:avLst/>
          </a:prstGeom>
        </p:spPr>
        <p:txBody>
          <a:bodyPr vert="horz" lIns="0" tIns="0" rIns="0" bIns="0" rtlCol="0" anchor="t">
            <a:noAutofit/>
          </a:bodyPr>
          <a:lstStyle/>
          <a:p>
            <a:endParaRPr lang="en-US" noProof="0" dirty="0"/>
          </a:p>
        </p:txBody>
      </p:sp>
      <p:sp>
        <p:nvSpPr>
          <p:cNvPr id="3" name="Text Placeholder 1"/>
          <p:cNvSpPr>
            <a:spLocks noGrp="1"/>
          </p:cNvSpPr>
          <p:nvPr>
            <p:ph type="body" idx="1"/>
          </p:nvPr>
        </p:nvSpPr>
        <p:spPr>
          <a:xfrm>
            <a:off x="331191" y="1347442"/>
            <a:ext cx="8478000" cy="3205247"/>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1"/>
          <p:cNvSpPr>
            <a:spLocks noGrp="1"/>
          </p:cNvSpPr>
          <p:nvPr>
            <p:ph type="ftr" sz="quarter" idx="3"/>
          </p:nvPr>
        </p:nvSpPr>
        <p:spPr>
          <a:xfrm>
            <a:off x="1671799" y="4830641"/>
            <a:ext cx="4480560" cy="166630"/>
          </a:xfrm>
          <a:prstGeom prst="rect">
            <a:avLst/>
          </a:prstGeom>
        </p:spPr>
        <p:txBody>
          <a:bodyPr vert="horz" wrap="square" lIns="0" tIns="0" rIns="0" bIns="0" rtlCol="0" anchor="b"/>
          <a:lstStyle>
            <a:lvl1pPr algn="ctr">
              <a:defRPr sz="900" b="0" i="0" cap="none" baseline="0">
                <a:solidFill>
                  <a:schemeClr val="tx1"/>
                </a:solidFill>
                <a:latin typeface="+mn-lt"/>
                <a:ea typeface="Verdana" panose="020B0604030504040204" pitchFamily="34" charset="0"/>
                <a:cs typeface="Verdana" panose="020B0604030504040204" pitchFamily="34" charset="0"/>
              </a:defRPr>
            </a:lvl1pPr>
          </a:lstStyle>
          <a:p>
            <a:endParaRPr lang="en-US" dirty="0"/>
          </a:p>
        </p:txBody>
      </p:sp>
      <p:sp>
        <p:nvSpPr>
          <p:cNvPr id="29" name="Date Placeholder 1">
            <a:extLst>
              <a:ext uri="{FF2B5EF4-FFF2-40B4-BE49-F238E27FC236}">
                <a16:creationId xmlns:a16="http://schemas.microsoft.com/office/drawing/2014/main" id="{B6D8E440-8C31-4584-85CD-3DE2B7815CCC}"/>
              </a:ext>
            </a:extLst>
          </p:cNvPr>
          <p:cNvSpPr>
            <a:spLocks noGrp="1"/>
          </p:cNvSpPr>
          <p:nvPr userDrawn="1">
            <p:ph type="dt" sz="half" idx="2"/>
          </p:nvPr>
        </p:nvSpPr>
        <p:spPr>
          <a:xfrm>
            <a:off x="6548724" y="4822572"/>
            <a:ext cx="1626918" cy="166629"/>
          </a:xfrm>
          <a:prstGeom prst="rect">
            <a:avLst/>
          </a:prstGeom>
        </p:spPr>
        <p:txBody>
          <a:bodyPr vert="horz" wrap="square" lIns="0" tIns="0" rIns="0" bIns="0" rtlCol="0" anchor="b"/>
          <a:lstStyle>
            <a:lvl1pPr algn="r">
              <a:defRPr sz="900" b="0" i="0" spc="20" baseline="0">
                <a:solidFill>
                  <a:schemeClr val="tx1"/>
                </a:solidFill>
                <a:latin typeface="+mn-lt"/>
                <a:ea typeface="Verdana" panose="020B0604030504040204" pitchFamily="34" charset="0"/>
                <a:cs typeface="Verdana" panose="020B0604030504040204" pitchFamily="34" charset="0"/>
              </a:defRPr>
            </a:lvl1pPr>
          </a:lstStyle>
          <a:p>
            <a:fld id="{BF2D540A-E75B-4030-83E3-496E7AC4E8DD}" type="datetime1">
              <a:rPr lang="en-US" smtClean="0"/>
              <a:t>3/26/2024</a:t>
            </a:fld>
            <a:endParaRPr lang="en-US"/>
          </a:p>
        </p:txBody>
      </p:sp>
      <p:sp>
        <p:nvSpPr>
          <p:cNvPr id="6" name="Slide Number Placeholder 1"/>
          <p:cNvSpPr>
            <a:spLocks noGrp="1"/>
          </p:cNvSpPr>
          <p:nvPr userDrawn="1">
            <p:ph type="sldNum" sz="quarter" idx="4"/>
          </p:nvPr>
        </p:nvSpPr>
        <p:spPr>
          <a:xfrm>
            <a:off x="8336226" y="4792985"/>
            <a:ext cx="476250" cy="205743"/>
          </a:xfrm>
          <a:prstGeom prst="rect">
            <a:avLst/>
          </a:prstGeom>
        </p:spPr>
        <p:txBody>
          <a:bodyPr vert="horz" lIns="0" tIns="0" rIns="0" bIns="0" rtlCol="0" anchor="b"/>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endParaRPr lang="en-US" dirty="0"/>
          </a:p>
        </p:txBody>
      </p:sp>
      <p:pic>
        <p:nvPicPr>
          <p:cNvPr id="9" name="Logo" descr="Shape&#10;&#10;Description automatically generated with low confidence">
            <a:extLst>
              <a:ext uri="{FF2B5EF4-FFF2-40B4-BE49-F238E27FC236}">
                <a16:creationId xmlns:a16="http://schemas.microsoft.com/office/drawing/2014/main" id="{B741AF39-DE07-03F0-9A21-69C0A7B48EEC}"/>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4822" y="4596340"/>
            <a:ext cx="1157201" cy="533712"/>
          </a:xfrm>
          <a:prstGeom prst="rect">
            <a:avLst/>
          </a:prstGeom>
          <a:ln>
            <a:noFill/>
          </a:ln>
        </p:spPr>
      </p:pic>
    </p:spTree>
    <p:extLst>
      <p:ext uri="{BB962C8B-B14F-4D97-AF65-F5344CB8AC3E}">
        <p14:creationId xmlns:p14="http://schemas.microsoft.com/office/powerpoint/2010/main" val="2332367059"/>
      </p:ext>
    </p:extLst>
  </p:cSld>
  <p:clrMap bg1="lt1" tx1="dk1" bg2="lt2" tx2="dk2" accent1="accent1" accent2="accent2" accent3="accent3" accent4="accent4" accent5="accent5" accent6="accent6" hlink="hlink" folHlink="folHlink"/>
  <p:sldLayoutIdLst>
    <p:sldLayoutId id="2147483685" r:id="rId1"/>
    <p:sldLayoutId id="2147483729" r:id="rId2"/>
    <p:sldLayoutId id="2147483665" r:id="rId3"/>
    <p:sldLayoutId id="2147483688" r:id="rId4"/>
    <p:sldLayoutId id="2147483696" r:id="rId5"/>
    <p:sldLayoutId id="2147483698" r:id="rId6"/>
    <p:sldLayoutId id="2147483667" r:id="rId7"/>
    <p:sldLayoutId id="2147483733" r:id="rId8"/>
    <p:sldLayoutId id="2147483704" r:id="rId9"/>
    <p:sldLayoutId id="2147483673" r:id="rId10"/>
    <p:sldLayoutId id="2147483710" r:id="rId11"/>
    <p:sldLayoutId id="2147483747" r:id="rId12"/>
    <p:sldLayoutId id="2147483713" r:id="rId13"/>
    <p:sldLayoutId id="2147483739" r:id="rId14"/>
    <p:sldLayoutId id="2147483741" r:id="rId15"/>
    <p:sldLayoutId id="2147483742" r:id="rId16"/>
    <p:sldLayoutId id="2147483748" r:id="rId17"/>
    <p:sldLayoutId id="2147483743" r:id="rId18"/>
    <p:sldLayoutId id="2147483744" r:id="rId19"/>
    <p:sldLayoutId id="2147483745" r:id="rId20"/>
    <p:sldLayoutId id="2147483746" r:id="rId21"/>
    <p:sldLayoutId id="2147483749" r:id="rId22"/>
    <p:sldLayoutId id="2147483671" r:id="rId23"/>
    <p:sldLayoutId id="2147483683" r:id="rId24"/>
    <p:sldLayoutId id="2147483750" r:id="rId25"/>
    <p:sldLayoutId id="2147483798" r:id="rId26"/>
  </p:sldLayoutIdLst>
  <p:hf hdr="0"/>
  <p:txStyles>
    <p:titleStyle>
      <a:lvl1pPr algn="l" defTabSz="685800"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0" y="289130"/>
            <a:ext cx="8485200" cy="720000"/>
          </a:xfrm>
          <a:prstGeom prst="rect">
            <a:avLst/>
          </a:prstGeom>
        </p:spPr>
        <p:txBody>
          <a:bodyPr vert="horz" lIns="0" tIns="0" rIns="0" bIns="0" rtlCol="0" anchor="t">
            <a:noAutofit/>
          </a:bodyPr>
          <a:lstStyle/>
          <a:p>
            <a:endParaRPr lang="en-US" noProof="0" dirty="0"/>
          </a:p>
        </p:txBody>
      </p:sp>
      <p:sp>
        <p:nvSpPr>
          <p:cNvPr id="3" name="Text Placeholder 2"/>
          <p:cNvSpPr>
            <a:spLocks noGrp="1"/>
          </p:cNvSpPr>
          <p:nvPr>
            <p:ph type="body" idx="1"/>
          </p:nvPr>
        </p:nvSpPr>
        <p:spPr>
          <a:xfrm>
            <a:off x="331191" y="1347442"/>
            <a:ext cx="8478000" cy="3205247"/>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9" name="Picture 8" descr="Shape&#10;&#10;Description automatically generated with low confidence">
            <a:extLst>
              <a:ext uri="{FF2B5EF4-FFF2-40B4-BE49-F238E27FC236}">
                <a16:creationId xmlns:a16="http://schemas.microsoft.com/office/drawing/2014/main" id="{B741AF39-DE07-03F0-9A21-69C0A7B48EEC}"/>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174822" y="4596340"/>
            <a:ext cx="1157201" cy="533712"/>
          </a:xfrm>
          <a:prstGeom prst="rect">
            <a:avLst/>
          </a:prstGeom>
          <a:ln>
            <a:noFill/>
          </a:ln>
        </p:spPr>
      </p:pic>
      <p:sp>
        <p:nvSpPr>
          <p:cNvPr id="5" name="Footer Placeholder 4"/>
          <p:cNvSpPr>
            <a:spLocks noGrp="1"/>
          </p:cNvSpPr>
          <p:nvPr>
            <p:ph type="ftr" sz="quarter" idx="3"/>
          </p:nvPr>
        </p:nvSpPr>
        <p:spPr>
          <a:xfrm>
            <a:off x="1671799" y="4830641"/>
            <a:ext cx="4480560" cy="166630"/>
          </a:xfrm>
          <a:prstGeom prst="rect">
            <a:avLst/>
          </a:prstGeom>
        </p:spPr>
        <p:txBody>
          <a:bodyPr vert="horz" wrap="square" lIns="0" tIns="0" rIns="0" bIns="0" rtlCol="0" anchor="b"/>
          <a:lstStyle>
            <a:lvl1pPr algn="ctr">
              <a:defRPr sz="900" b="0" i="0" cap="none" baseline="0">
                <a:solidFill>
                  <a:schemeClr val="tx1"/>
                </a:solidFill>
                <a:latin typeface="+mn-lt"/>
                <a:ea typeface="Verdana" panose="020B0604030504040204" pitchFamily="34" charset="0"/>
                <a:cs typeface="Verdana" panose="020B0604030504040204" pitchFamily="34" charset="0"/>
              </a:defRPr>
            </a:lvl1pPr>
          </a:lstStyle>
          <a:p>
            <a:endParaRPr lang="en-US" dirty="0"/>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6548724" y="4822572"/>
            <a:ext cx="1626918" cy="166629"/>
          </a:xfrm>
          <a:prstGeom prst="rect">
            <a:avLst/>
          </a:prstGeom>
        </p:spPr>
        <p:txBody>
          <a:bodyPr vert="horz" wrap="square" lIns="0" tIns="0" rIns="0" bIns="0" rtlCol="0" anchor="b"/>
          <a:lstStyle>
            <a:lvl1pPr algn="r">
              <a:defRPr sz="900" b="0" i="0" spc="20" baseline="0">
                <a:solidFill>
                  <a:schemeClr val="tx1"/>
                </a:solidFill>
                <a:latin typeface="+mn-lt"/>
                <a:ea typeface="Verdana" panose="020B0604030504040204" pitchFamily="34" charset="0"/>
                <a:cs typeface="Verdana" panose="020B0604030504040204" pitchFamily="34" charset="0"/>
              </a:defRPr>
            </a:lvl1pPr>
          </a:lstStyle>
          <a:p>
            <a:fld id="{5DE044D9-4EF4-4BC4-BD56-D9E9511C8464}" type="datetime1">
              <a:rPr lang="en-US" smtClean="0"/>
              <a:t>3/26/2024</a:t>
            </a:fld>
            <a:endParaRPr lang="en-US"/>
          </a:p>
        </p:txBody>
      </p:sp>
      <p:sp>
        <p:nvSpPr>
          <p:cNvPr id="6" name="Slide Number Placeholder 5"/>
          <p:cNvSpPr>
            <a:spLocks noGrp="1"/>
          </p:cNvSpPr>
          <p:nvPr userDrawn="1">
            <p:ph type="sldNum" sz="quarter" idx="4"/>
          </p:nvPr>
        </p:nvSpPr>
        <p:spPr>
          <a:xfrm>
            <a:off x="8336226" y="4792985"/>
            <a:ext cx="476250" cy="205743"/>
          </a:xfrm>
          <a:prstGeom prst="rect">
            <a:avLst/>
          </a:prstGeom>
        </p:spPr>
        <p:txBody>
          <a:bodyPr vert="horz" lIns="0" tIns="0" rIns="0" bIns="0" rtlCol="0" anchor="b"/>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endParaRPr lang="en-US" dirty="0"/>
          </a:p>
        </p:txBody>
      </p:sp>
      <p:sp>
        <p:nvSpPr>
          <p:cNvPr id="7" name="TextBox 6">
            <a:extLst>
              <a:ext uri="{FF2B5EF4-FFF2-40B4-BE49-F238E27FC236}">
                <a16:creationId xmlns:a16="http://schemas.microsoft.com/office/drawing/2014/main" id="{EDF5D3F8-6D17-919F-7EBD-75F2010174F9}"/>
              </a:ext>
            </a:extLst>
          </p:cNvPr>
          <p:cNvSpPr txBox="1"/>
          <p:nvPr userDrawn="1">
            <p:extLst>
              <p:ext uri="{1162E1C5-73C7-4A58-AE30-91384D911F3F}">
                <p184:classification xmlns:p184="http://schemas.microsoft.com/office/powerpoint/2018/4/main" val="hdr"/>
              </p:ext>
            </p:extLst>
          </p:nvPr>
        </p:nvSpPr>
        <p:spPr>
          <a:xfrm>
            <a:off x="4369562" y="63500"/>
            <a:ext cx="433388" cy="152400"/>
          </a:xfrm>
          <a:prstGeom prst="rect">
            <a:avLst/>
          </a:prstGeom>
        </p:spPr>
        <p:txBody>
          <a:bodyPr horzOverflow="overflow" lIns="0" tIns="0" rIns="0" bIns="0">
            <a:spAutoFit/>
          </a:bodyPr>
          <a:lstStyle/>
          <a:p>
            <a:pPr algn="l"/>
            <a:r>
              <a:rPr lang="en-US" sz="100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89411168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2" r:id="rId40"/>
    <p:sldLayoutId id="2147483793" r:id="rId41"/>
    <p:sldLayoutId id="2147483794" r:id="rId42"/>
    <p:sldLayoutId id="2147483795" r:id="rId43"/>
    <p:sldLayoutId id="2147483796" r:id="rId44"/>
    <p:sldLayoutId id="2147483797" r:id="rId45"/>
  </p:sldLayoutIdLst>
  <p:hf hdr="0"/>
  <p:txStyles>
    <p:titleStyle>
      <a:lvl1pPr algn="l" defTabSz="685800"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iki.cdisc.org/download/attachments/124204045/Transport%20for%20the%20Next%20Generation%20Version%201.0.pdf?api=v2&amp;modificationDate=1628184569292&amp;version=1"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isc.org/dataset-json"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isc.org/dataset-json"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s://blogs.uni-bremen.de/studytools/2020/05/28/statistik-und-daten-analyse-mit-r-und-rstudio/"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https://wiki.cdisc.org/display/DSJSONHACK/Showcasing+limitations+of+XPTv5+vs+JS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cdisc.org/standards/foundational/analysis-results-standards" TargetMode="External"/><Relationship Id="rId2" Type="http://schemas.openxmlformats.org/officeDocument/2006/relationships/hyperlink" Target="https://pharmaverse.org/"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BB38FB2-2A3F-D288-1296-654470E59C9A}"/>
              </a:ext>
            </a:extLst>
          </p:cNvPr>
          <p:cNvSpPr>
            <a:spLocks noGrp="1" noRot="1" noMove="1" noResize="1" noEditPoints="1" noAdjustHandles="1" noChangeArrowheads="1" noChangeShapeType="1"/>
          </p:cNvSpPr>
          <p:nvPr>
            <p:ph type="title" idx="4294967295"/>
          </p:nvPr>
        </p:nvSpPr>
        <p:spPr>
          <a:xfrm>
            <a:off x="0" y="-771525"/>
            <a:ext cx="8485188" cy="719137"/>
          </a:xfrm>
        </p:spPr>
        <p:txBody>
          <a:bodyPr vert="horz" lIns="0" tIns="0" rIns="0" bIns="0" rtlCol="0" anchor="b">
            <a:noAutofit/>
          </a:bodyPr>
          <a:lstStyle/>
          <a:p>
            <a:r>
              <a:rPr lang="en-US" dirty="0"/>
              <a:t>Sanofi logo intro</a:t>
            </a:r>
          </a:p>
        </p:txBody>
      </p:sp>
    </p:spTree>
    <p:extLst>
      <p:ext uri="{BB962C8B-B14F-4D97-AF65-F5344CB8AC3E}">
        <p14:creationId xmlns:p14="http://schemas.microsoft.com/office/powerpoint/2010/main" val="164138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When the story begins?</a:t>
            </a:r>
          </a:p>
        </p:txBody>
      </p:sp>
      <p:sp>
        <p:nvSpPr>
          <p:cNvPr id="4" name="Text Placeholder 3">
            <a:extLst>
              <a:ext uri="{FF2B5EF4-FFF2-40B4-BE49-F238E27FC236}">
                <a16:creationId xmlns:a16="http://schemas.microsoft.com/office/drawing/2014/main" id="{F1985CA3-5D59-09AB-691D-17AAD0D3099D}"/>
              </a:ext>
            </a:extLst>
          </p:cNvPr>
          <p:cNvSpPr>
            <a:spLocks noGrp="1"/>
          </p:cNvSpPr>
          <p:nvPr>
            <p:ph type="body" sz="quarter" idx="3"/>
          </p:nvPr>
        </p:nvSpPr>
        <p:spPr/>
        <p:txBody>
          <a:bodyPr/>
          <a:lstStyle/>
          <a:p>
            <a:r>
              <a:rPr lang="en-US" dirty="0" err="1">
                <a:latin typeface="Sanofi Sans" panose="02010503030201020103" pitchFamily="50" charset="0"/>
              </a:rPr>
              <a:t>PhUSE</a:t>
            </a:r>
            <a:r>
              <a:rPr lang="en-US" dirty="0">
                <a:latin typeface="Sanofi Sans" panose="02010503030201020103" pitchFamily="50" charset="0"/>
              </a:rPr>
              <a:t> initiated The </a:t>
            </a:r>
            <a:r>
              <a:rPr lang="en-US" dirty="0" err="1">
                <a:latin typeface="Sanofi Sans" panose="02010503030201020103" pitchFamily="50" charset="0"/>
              </a:rPr>
              <a:t>PhUSE</a:t>
            </a:r>
            <a:r>
              <a:rPr lang="en-US" dirty="0">
                <a:latin typeface="Sanofi Sans" panose="02010503030201020103" pitchFamily="50" charset="0"/>
              </a:rPr>
              <a:t> Alternate Transport Format Project following discussions between the FDA and </a:t>
            </a:r>
            <a:r>
              <a:rPr lang="en-US" dirty="0" err="1">
                <a:latin typeface="Sanofi Sans" panose="02010503030201020103" pitchFamily="50" charset="0"/>
              </a:rPr>
              <a:t>PhUSE</a:t>
            </a:r>
            <a:r>
              <a:rPr lang="en-US" dirty="0">
                <a:latin typeface="Sanofi Sans" panose="02010503030201020103" pitchFamily="50" charset="0"/>
              </a:rPr>
              <a:t> representatives to come up with some suggestions for the replacement of the venerable (but seriously outdated) SAS® Version 5 (V5) Transport format (hereafter referred to as SAS V5 transport format). This format is the standard for the submission of clinical, nonclinical and analysis datasets to the FDA and other regulatory agencies.</a:t>
            </a:r>
          </a:p>
          <a:p>
            <a:endParaRPr lang="en-US" dirty="0">
              <a:latin typeface="Sanofi Sans" panose="02010503030201020103" pitchFamily="50" charset="0"/>
            </a:endParaRPr>
          </a:p>
          <a:p>
            <a:r>
              <a:rPr lang="en-US" dirty="0">
                <a:latin typeface="Sanofi Sans" panose="02010503030201020103" pitchFamily="50" charset="0"/>
              </a:rPr>
              <a:t>Reference: </a:t>
            </a:r>
            <a:r>
              <a:rPr lang="en-US" i="1" dirty="0">
                <a:solidFill>
                  <a:schemeClr val="accent2"/>
                </a:solidFill>
                <a:latin typeface="Sanofi Serif" panose="02060503060201020102" pitchFamily="18" charset="0"/>
                <a:hlinkClick r:id="rId2"/>
              </a:rPr>
              <a:t>Transport for the Next Generation Version 1.0</a:t>
            </a:r>
            <a:endParaRPr lang="en-US" i="1" dirty="0">
              <a:solidFill>
                <a:schemeClr val="accent2"/>
              </a:solidFill>
              <a:latin typeface="Sanofi Serif" panose="02060503060201020102" pitchFamily="18" charset="0"/>
            </a:endParaRPr>
          </a:p>
          <a:p>
            <a:endParaRPr lang="en-US" dirty="0">
              <a:latin typeface="Sanofi Sans" panose="02010503030201020103" pitchFamily="50"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10</a:t>
            </a:fld>
            <a:endParaRPr lang="en-US">
              <a:latin typeface="Sanofi Sans" panose="02010503030201020103" pitchFamily="50" charset="0"/>
            </a:endParaRPr>
          </a:p>
        </p:txBody>
      </p:sp>
    </p:spTree>
    <p:extLst>
      <p:ext uri="{BB962C8B-B14F-4D97-AF65-F5344CB8AC3E}">
        <p14:creationId xmlns:p14="http://schemas.microsoft.com/office/powerpoint/2010/main" val="339688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C337-FE76-FC15-6FAA-853F20CF14D8}"/>
              </a:ext>
            </a:extLst>
          </p:cNvPr>
          <p:cNvSpPr>
            <a:spLocks noGrp="1"/>
          </p:cNvSpPr>
          <p:nvPr>
            <p:ph type="title"/>
          </p:nvPr>
        </p:nvSpPr>
        <p:spPr/>
        <p:txBody>
          <a:bodyPr/>
          <a:lstStyle/>
          <a:p>
            <a:pPr algn="ctr"/>
            <a:r>
              <a:rPr lang="en-US" dirty="0">
                <a:latin typeface="Sanofi Sans" panose="02010503030201020103" pitchFamily="50" charset="0"/>
              </a:rPr>
              <a:t>📍 Roadmap</a:t>
            </a:r>
          </a:p>
        </p:txBody>
      </p:sp>
      <p:sp>
        <p:nvSpPr>
          <p:cNvPr id="6" name="Slide Number Placeholder 5">
            <a:extLst>
              <a:ext uri="{FF2B5EF4-FFF2-40B4-BE49-F238E27FC236}">
                <a16:creationId xmlns:a16="http://schemas.microsoft.com/office/drawing/2014/main" id="{4DA5EA7D-54AC-07F7-92BC-41C50F8F9746}"/>
              </a:ext>
            </a:extLst>
          </p:cNvPr>
          <p:cNvSpPr>
            <a:spLocks noGrp="1"/>
          </p:cNvSpPr>
          <p:nvPr>
            <p:ph type="sldNum" sz="quarter" idx="28"/>
          </p:nvPr>
        </p:nvSpPr>
        <p:spPr/>
        <p:txBody>
          <a:bodyPr/>
          <a:lstStyle/>
          <a:p>
            <a:fld id="{6B54B0F7-55DD-40D6-B7F4-70B586885C0B}" type="slidenum">
              <a:rPr lang="en-US" smtClean="0"/>
              <a:pPr/>
              <a:t>11</a:t>
            </a:fld>
            <a:endParaRPr lang="en-US"/>
          </a:p>
        </p:txBody>
      </p:sp>
      <p:sp>
        <p:nvSpPr>
          <p:cNvPr id="7" name="Date Placeholder 6">
            <a:extLst>
              <a:ext uri="{FF2B5EF4-FFF2-40B4-BE49-F238E27FC236}">
                <a16:creationId xmlns:a16="http://schemas.microsoft.com/office/drawing/2014/main" id="{7FCBF79A-3FA7-7466-67EA-DCC621770216}"/>
              </a:ext>
            </a:extLst>
          </p:cNvPr>
          <p:cNvSpPr>
            <a:spLocks noGrp="1"/>
          </p:cNvSpPr>
          <p:nvPr>
            <p:ph type="dt" sz="half" idx="26"/>
          </p:nvPr>
        </p:nvSpPr>
        <p:spPr/>
        <p:txBody>
          <a:bodyPr/>
          <a:lstStyle/>
          <a:p>
            <a:fld id="{8E9B28EB-F29D-4637-896D-8F88232D3C70}" type="datetime1">
              <a:rPr lang="en-US" smtClean="0"/>
              <a:t>3/26/2024</a:t>
            </a:fld>
            <a:endParaRPr lang="en-US"/>
          </a:p>
        </p:txBody>
      </p:sp>
      <p:sp>
        <p:nvSpPr>
          <p:cNvPr id="8" name="Footer Placeholder 7">
            <a:extLst>
              <a:ext uri="{FF2B5EF4-FFF2-40B4-BE49-F238E27FC236}">
                <a16:creationId xmlns:a16="http://schemas.microsoft.com/office/drawing/2014/main" id="{72ABB8A4-9592-4B90-7259-6D29F796F7E4}"/>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1469691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1AD1FB-56B5-40CE-A74E-1FF26B3F6A14}"/>
              </a:ext>
            </a:extLst>
          </p:cNvPr>
          <p:cNvSpPr/>
          <p:nvPr/>
        </p:nvSpPr>
        <p:spPr>
          <a:xfrm>
            <a:off x="4568076" y="289130"/>
            <a:ext cx="4244400" cy="1015910"/>
          </a:xfrm>
          <a:prstGeom prst="roundRect">
            <a:avLst/>
          </a:prstGeom>
          <a:solidFill>
            <a:schemeClr val="bg1"/>
          </a:solid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060575" algn="l"/>
              </a:tabLst>
            </a:pPr>
            <a:endParaRPr lang="en-US" sz="1000" i="1" dirty="0">
              <a:solidFill>
                <a:schemeClr val="accent2"/>
              </a:solidFill>
              <a:latin typeface="Sanofi Serif" panose="02060503060201020102" pitchFamily="18" charset="0"/>
            </a:endParaRPr>
          </a:p>
        </p:txBody>
      </p:sp>
      <p:sp>
        <p:nvSpPr>
          <p:cNvPr id="18" name="Espace réservé du texte 17">
            <a:extLst>
              <a:ext uri="{FF2B5EF4-FFF2-40B4-BE49-F238E27FC236}">
                <a16:creationId xmlns:a16="http://schemas.microsoft.com/office/drawing/2014/main" id="{80E4862D-12D9-2C42-A47E-1106E8048281}"/>
              </a:ext>
            </a:extLst>
          </p:cNvPr>
          <p:cNvSpPr>
            <a:spLocks noGrp="1"/>
          </p:cNvSpPr>
          <p:nvPr>
            <p:ph type="body" sz="quarter" idx="56"/>
          </p:nvPr>
        </p:nvSpPr>
        <p:spPr>
          <a:xfrm>
            <a:off x="3652864" y="2776561"/>
            <a:ext cx="1828800" cy="1828800"/>
          </a:xfrm>
          <a:ln/>
        </p:spPr>
        <p:style>
          <a:lnRef idx="0">
            <a:schemeClr val="accent2"/>
          </a:lnRef>
          <a:fillRef idx="3">
            <a:schemeClr val="accent2"/>
          </a:fillRef>
          <a:effectRef idx="3">
            <a:schemeClr val="accent2"/>
          </a:effectRef>
          <a:fontRef idx="minor">
            <a:schemeClr val="lt1"/>
          </a:fontRef>
        </p:style>
        <p:txBody>
          <a:bodyPr/>
          <a:lstStyle/>
          <a:p>
            <a:r>
              <a:rPr lang="en-US" b="1" dirty="0">
                <a:solidFill>
                  <a:schemeClr val="bg1"/>
                </a:solidFill>
                <a:effectLst>
                  <a:outerShdw blurRad="38100" dist="38100" dir="2700000" algn="tl">
                    <a:srgbClr val="000000">
                      <a:alpha val="43137"/>
                    </a:srgbClr>
                  </a:outerShdw>
                </a:effectLst>
                <a:latin typeface="Sanofi Serif" panose="02060503060201020102" pitchFamily="18" charset="0"/>
              </a:rPr>
              <a:t>Jan 2024</a:t>
            </a:r>
          </a:p>
          <a:p>
            <a:pPr lvl="1"/>
            <a:endParaRPr lang="en-US" sz="800" dirty="0">
              <a:solidFill>
                <a:schemeClr val="bg1"/>
              </a:solidFill>
              <a:effectLst>
                <a:outerShdw blurRad="38100" dist="38100" dir="2700000" algn="tl">
                  <a:srgbClr val="000000">
                    <a:alpha val="43137"/>
                  </a:srgbClr>
                </a:outerShdw>
              </a:effectLst>
              <a:latin typeface="Sanofi Sans" panose="02010503030201020103" pitchFamily="50" charset="0"/>
            </a:endParaRPr>
          </a:p>
          <a:p>
            <a:pPr lvl="1"/>
            <a:r>
              <a:rPr lang="en-US" sz="800" b="1" i="1" u="sng" dirty="0">
                <a:solidFill>
                  <a:schemeClr val="bg1"/>
                </a:solidFill>
                <a:effectLst>
                  <a:outerShdw blurRad="38100" dist="38100" dir="2700000" algn="tl">
                    <a:srgbClr val="000000">
                      <a:alpha val="43137"/>
                    </a:srgbClr>
                  </a:outerShdw>
                </a:effectLst>
                <a:latin typeface="Sanofi Serif" panose="02060503060201020102" pitchFamily="18" charset="0"/>
              </a:rPr>
              <a:t>Webinar</a:t>
            </a:r>
            <a:endParaRPr lang="en-US" sz="800" b="1" i="1" u="sng" dirty="0">
              <a:solidFill>
                <a:schemeClr val="bg1"/>
              </a:solidFill>
              <a:effectLst>
                <a:outerShdw blurRad="38100" dist="38100" dir="2700000" algn="tl">
                  <a:srgbClr val="000000">
                    <a:alpha val="43137"/>
                  </a:srgbClr>
                </a:outerShdw>
              </a:effectLst>
              <a:latin typeface="Sanofi Sans" panose="02010503030201020103" pitchFamily="50" charset="0"/>
            </a:endParaRPr>
          </a:p>
          <a:p>
            <a:pPr lvl="1"/>
            <a:r>
              <a:rPr lang="en-US" sz="800" dirty="0">
                <a:solidFill>
                  <a:schemeClr val="bg1"/>
                </a:solidFill>
                <a:effectLst>
                  <a:outerShdw blurRad="38100" dist="38100" dir="2700000" algn="tl">
                    <a:srgbClr val="000000">
                      <a:alpha val="43137"/>
                    </a:srgbClr>
                  </a:outerShdw>
                </a:effectLst>
                <a:latin typeface="Sanofi Sans" panose="02010503030201020103" pitchFamily="50" charset="0"/>
              </a:rPr>
              <a:t>Dataset JSON Project Update</a:t>
            </a:r>
          </a:p>
          <a:p>
            <a:pPr lvl="1"/>
            <a:r>
              <a:rPr lang="en-US" sz="800" dirty="0">
                <a:solidFill>
                  <a:schemeClr val="bg1"/>
                </a:solidFill>
                <a:effectLst>
                  <a:outerShdw blurRad="38100" dist="38100" dir="2700000" algn="tl">
                    <a:srgbClr val="000000">
                      <a:alpha val="43137"/>
                    </a:srgbClr>
                  </a:outerShdw>
                </a:effectLst>
                <a:latin typeface="Sanofi Sans" panose="02010503030201020103" pitchFamily="50" charset="0"/>
              </a:rPr>
              <a:t>Sub team readouts</a:t>
            </a:r>
          </a:p>
          <a:p>
            <a:pPr lvl="1"/>
            <a:endParaRPr lang="en-US" sz="800" dirty="0">
              <a:solidFill>
                <a:schemeClr val="bg1"/>
              </a:solidFill>
              <a:effectLst>
                <a:outerShdw blurRad="38100" dist="38100" dir="2700000" algn="tl">
                  <a:srgbClr val="000000">
                    <a:alpha val="43137"/>
                  </a:srgbClr>
                </a:outerShdw>
              </a:effectLst>
              <a:latin typeface="Sanofi Sans" panose="02010503030201020103" pitchFamily="50" charset="0"/>
            </a:endParaRPr>
          </a:p>
          <a:p>
            <a:pPr lvl="1"/>
            <a:r>
              <a:rPr lang="en-US" sz="800" dirty="0">
                <a:solidFill>
                  <a:schemeClr val="bg1"/>
                </a:solidFill>
                <a:effectLst>
                  <a:outerShdw blurRad="38100" dist="38100" dir="2700000" algn="tl">
                    <a:srgbClr val="000000">
                      <a:alpha val="43137"/>
                    </a:srgbClr>
                  </a:outerShdw>
                </a:effectLst>
                <a:latin typeface="Sanofi Sans" panose="02010503030201020103" pitchFamily="50" charset="0"/>
              </a:rPr>
              <a:t>STAKEHOLDER INTERVIEW</a:t>
            </a:r>
          </a:p>
          <a:p>
            <a:pPr lvl="1"/>
            <a:r>
              <a:rPr lang="en-US" sz="800" dirty="0">
                <a:solidFill>
                  <a:srgbClr val="FF0000"/>
                </a:solidFill>
                <a:effectLst>
                  <a:outerShdw blurRad="38100" dist="38100" dir="2700000" algn="tl">
                    <a:srgbClr val="000000">
                      <a:alpha val="43137"/>
                    </a:srgbClr>
                  </a:outerShdw>
                </a:effectLst>
                <a:latin typeface="Sanofi Sans" panose="02010503030201020103" pitchFamily="50" charset="0"/>
              </a:rPr>
              <a:t>DEADLINE</a:t>
            </a:r>
          </a:p>
          <a:p>
            <a:pPr lvl="1"/>
            <a:r>
              <a:rPr lang="en-US" sz="800" dirty="0">
                <a:solidFill>
                  <a:schemeClr val="bg1"/>
                </a:solidFill>
                <a:effectLst>
                  <a:outerShdw blurRad="38100" dist="38100" dir="2700000" algn="tl">
                    <a:srgbClr val="000000">
                      <a:alpha val="43137"/>
                    </a:srgbClr>
                  </a:outerShdw>
                </a:effectLst>
                <a:latin typeface="Sanofi Sans" panose="02010503030201020103" pitchFamily="50" charset="0"/>
              </a:rPr>
              <a:t>JAN 31, 2024</a:t>
            </a:r>
          </a:p>
        </p:txBody>
      </p:sp>
      <p:sp>
        <p:nvSpPr>
          <p:cNvPr id="86" name="Title 85">
            <a:extLst>
              <a:ext uri="{FF2B5EF4-FFF2-40B4-BE49-F238E27FC236}">
                <a16:creationId xmlns:a16="http://schemas.microsoft.com/office/drawing/2014/main" id="{C0B9B8BB-E64C-4326-B2E9-71E9D840CF38}"/>
              </a:ext>
            </a:extLst>
          </p:cNvPr>
          <p:cNvSpPr>
            <a:spLocks noGrp="1"/>
          </p:cNvSpPr>
          <p:nvPr>
            <p:ph type="title"/>
          </p:nvPr>
        </p:nvSpPr>
        <p:spPr>
          <a:xfrm>
            <a:off x="331200" y="289130"/>
            <a:ext cx="8485200" cy="720000"/>
          </a:xfrm>
        </p:spPr>
        <p:txBody>
          <a:bodyPr/>
          <a:lstStyle/>
          <a:p>
            <a:r>
              <a:rPr lang="en-US" noProof="0" dirty="0">
                <a:latin typeface="Sanofi Sans" panose="02010503030201020103" pitchFamily="50" charset="0"/>
              </a:rPr>
              <a:t>Roadmap</a:t>
            </a:r>
            <a:endParaRPr lang="en-US" dirty="0">
              <a:latin typeface="Sanofi Sans" panose="02010503030201020103" pitchFamily="50" charset="0"/>
            </a:endParaRPr>
          </a:p>
        </p:txBody>
      </p:sp>
      <p:sp>
        <p:nvSpPr>
          <p:cNvPr id="7" name="Espace réservé du texte 6">
            <a:extLst>
              <a:ext uri="{FF2B5EF4-FFF2-40B4-BE49-F238E27FC236}">
                <a16:creationId xmlns:a16="http://schemas.microsoft.com/office/drawing/2014/main" id="{A7FB8AD0-D3C2-7546-BD94-81EE15B85AAF}"/>
              </a:ext>
            </a:extLst>
          </p:cNvPr>
          <p:cNvSpPr>
            <a:spLocks noGrp="1"/>
          </p:cNvSpPr>
          <p:nvPr>
            <p:ph type="body" sz="quarter" idx="36"/>
          </p:nvPr>
        </p:nvSpPr>
        <p:spPr>
          <a:xfrm>
            <a:off x="331200" y="1495490"/>
            <a:ext cx="1463040" cy="1463040"/>
          </a:xfrm>
          <a:ln>
            <a:solidFill>
              <a:schemeClr val="accent2"/>
            </a:solidFill>
          </a:ln>
        </p:spPr>
        <p:txBody>
          <a:bodyPr/>
          <a:lstStyle/>
          <a:p>
            <a:pPr lvl="0"/>
            <a:r>
              <a:rPr lang="en-US" b="1" noProof="0" dirty="0">
                <a:latin typeface="Sanofi Serif" panose="02060503060201020102" pitchFamily="18" charset="0"/>
              </a:rPr>
              <a:t>Q2 2023</a:t>
            </a:r>
          </a:p>
          <a:p>
            <a:pPr lvl="1">
              <a:buSzPct val="200000"/>
            </a:pPr>
            <a:endParaRPr lang="en-US" sz="800" noProof="0" dirty="0">
              <a:latin typeface="Sanofi Sans" panose="02010503030201020103" pitchFamily="50" charset="0"/>
            </a:endParaRPr>
          </a:p>
          <a:p>
            <a:pPr lvl="1">
              <a:buSzPct val="200000"/>
            </a:pPr>
            <a:r>
              <a:rPr lang="en-US" sz="800" noProof="0" dirty="0">
                <a:latin typeface="Sanofi Sans" panose="02010503030201020103" pitchFamily="50" charset="0"/>
              </a:rPr>
              <a:t>PHUSE Team formation</a:t>
            </a:r>
          </a:p>
          <a:p>
            <a:pPr lvl="1"/>
            <a:r>
              <a:rPr lang="en-US" sz="800" noProof="0" dirty="0">
                <a:latin typeface="Sanofi Sans" panose="02010503030201020103" pitchFamily="50" charset="0"/>
              </a:rPr>
              <a:t>Engaged with collaboration</a:t>
            </a:r>
          </a:p>
          <a:p>
            <a:pPr lvl="1"/>
            <a:r>
              <a:rPr lang="en-US" sz="800" noProof="0" dirty="0">
                <a:latin typeface="Sanofi Sans" panose="02010503030201020103" pitchFamily="50" charset="0"/>
              </a:rPr>
              <a:t> partners (CDSIC, FDA etc.)</a:t>
            </a:r>
          </a:p>
        </p:txBody>
      </p:sp>
      <p:sp>
        <p:nvSpPr>
          <p:cNvPr id="17" name="Espace réservé du texte 16">
            <a:extLst>
              <a:ext uri="{FF2B5EF4-FFF2-40B4-BE49-F238E27FC236}">
                <a16:creationId xmlns:a16="http://schemas.microsoft.com/office/drawing/2014/main" id="{5461026A-112C-5242-AA3E-01B8038FD2E5}"/>
              </a:ext>
            </a:extLst>
          </p:cNvPr>
          <p:cNvSpPr>
            <a:spLocks noGrp="1"/>
          </p:cNvSpPr>
          <p:nvPr>
            <p:ph type="body" sz="quarter" idx="55"/>
          </p:nvPr>
        </p:nvSpPr>
        <p:spPr>
          <a:xfrm>
            <a:off x="1360159" y="3139159"/>
            <a:ext cx="1463040" cy="1463040"/>
          </a:xfrm>
          <a:ln>
            <a:solidFill>
              <a:schemeClr val="accent2"/>
            </a:solidFill>
          </a:ln>
        </p:spPr>
        <p:txBody>
          <a:bodyPr/>
          <a:lstStyle/>
          <a:p>
            <a:r>
              <a:rPr lang="en-US" b="1" dirty="0">
                <a:latin typeface="Sanofi Serif" panose="02060503060201020102" pitchFamily="18" charset="0"/>
              </a:rPr>
              <a:t>Sep 2023</a:t>
            </a:r>
          </a:p>
          <a:p>
            <a:pPr lvl="1"/>
            <a:endParaRPr lang="en-US" sz="800" noProof="0" dirty="0">
              <a:latin typeface="Sanofi Sans" panose="02010503030201020103" pitchFamily="50" charset="0"/>
            </a:endParaRPr>
          </a:p>
          <a:p>
            <a:pPr lvl="1"/>
            <a:r>
              <a:rPr lang="en-US" sz="800" noProof="0" dirty="0">
                <a:latin typeface="Sanofi Sans" panose="02010503030201020103" pitchFamily="50" charset="0"/>
              </a:rPr>
              <a:t>Initial technical/ regulatory deliverables</a:t>
            </a:r>
          </a:p>
          <a:p>
            <a:pPr lvl="1"/>
            <a:r>
              <a:rPr lang="en-US" sz="800" noProof="0" dirty="0">
                <a:latin typeface="Sanofi Sans" panose="02010503030201020103" pitchFamily="50" charset="0"/>
              </a:rPr>
              <a:t>CSS workshop – Workstream</a:t>
            </a:r>
          </a:p>
          <a:p>
            <a:pPr lvl="1"/>
            <a:r>
              <a:rPr lang="en-US" sz="800" noProof="0" dirty="0">
                <a:latin typeface="Sanofi Sans" panose="02010503030201020103" pitchFamily="50" charset="0"/>
              </a:rPr>
              <a:t>roundtable</a:t>
            </a:r>
          </a:p>
        </p:txBody>
      </p:sp>
      <p:sp>
        <p:nvSpPr>
          <p:cNvPr id="14" name="Espace réservé du texte 13">
            <a:extLst>
              <a:ext uri="{FF2B5EF4-FFF2-40B4-BE49-F238E27FC236}">
                <a16:creationId xmlns:a16="http://schemas.microsoft.com/office/drawing/2014/main" id="{6F6FA723-C5B3-2F4B-BF87-AB84E5F8ED1F}"/>
              </a:ext>
            </a:extLst>
          </p:cNvPr>
          <p:cNvSpPr>
            <a:spLocks noGrp="1"/>
          </p:cNvSpPr>
          <p:nvPr>
            <p:ph type="body" sz="quarter" idx="52"/>
          </p:nvPr>
        </p:nvSpPr>
        <p:spPr>
          <a:xfrm>
            <a:off x="2595277" y="1494729"/>
            <a:ext cx="1463040" cy="1463040"/>
          </a:xfrm>
          <a:ln>
            <a:solidFill>
              <a:schemeClr val="accent2"/>
            </a:solidFill>
          </a:ln>
        </p:spPr>
        <p:txBody>
          <a:bodyPr/>
          <a:lstStyle/>
          <a:p>
            <a:r>
              <a:rPr lang="en-US" b="1" dirty="0">
                <a:latin typeface="Sanofi Serif" panose="02060503060201020102" pitchFamily="18" charset="0"/>
              </a:rPr>
              <a:t>Oct 2023</a:t>
            </a:r>
          </a:p>
          <a:p>
            <a:pPr lvl="1"/>
            <a:endParaRPr lang="en-US" sz="800" dirty="0">
              <a:latin typeface="Sanofi Sans" panose="02010503030201020103" pitchFamily="50" charset="0"/>
            </a:endParaRPr>
          </a:p>
          <a:p>
            <a:pPr lvl="1"/>
            <a:r>
              <a:rPr lang="en-US" sz="800" b="1" i="1" u="sng" dirty="0">
                <a:solidFill>
                  <a:schemeClr val="accent2"/>
                </a:solidFill>
                <a:latin typeface="Sanofi Serif" panose="02060503060201020102" pitchFamily="18" charset="0"/>
              </a:rPr>
              <a:t>Kickoff Sub teams</a:t>
            </a:r>
          </a:p>
          <a:p>
            <a:pPr lvl="1"/>
            <a:r>
              <a:rPr lang="en-US" sz="800" dirty="0">
                <a:latin typeface="Sanofi Sans" panose="02010503030201020103" pitchFamily="50" charset="0"/>
              </a:rPr>
              <a:t>Business Requirements</a:t>
            </a:r>
          </a:p>
          <a:p>
            <a:pPr lvl="1"/>
            <a:r>
              <a:rPr lang="en-US" sz="800" dirty="0">
                <a:latin typeface="Sanofi Sans" panose="02010503030201020103" pitchFamily="50" charset="0"/>
              </a:rPr>
              <a:t>Technical Requirements</a:t>
            </a:r>
          </a:p>
          <a:p>
            <a:pPr lvl="1"/>
            <a:r>
              <a:rPr lang="en-US" sz="800" dirty="0">
                <a:latin typeface="Sanofi Sans" panose="02010503030201020103" pitchFamily="50" charset="0"/>
              </a:rPr>
              <a:t>Pilot with FDA</a:t>
            </a:r>
          </a:p>
          <a:p>
            <a:pPr lvl="1"/>
            <a:r>
              <a:rPr lang="en-US" sz="800" dirty="0">
                <a:latin typeface="Sanofi Sans" panose="02010503030201020103" pitchFamily="50" charset="0"/>
              </a:rPr>
              <a:t>Strategy for Future</a:t>
            </a:r>
          </a:p>
          <a:p>
            <a:pPr lvl="1"/>
            <a:r>
              <a:rPr lang="en-US" sz="800" dirty="0">
                <a:latin typeface="Sanofi Sans" panose="02010503030201020103" pitchFamily="50" charset="0"/>
              </a:rPr>
              <a:t>Development</a:t>
            </a:r>
          </a:p>
        </p:txBody>
      </p:sp>
      <p:sp>
        <p:nvSpPr>
          <p:cNvPr id="16" name="Espace réservé du texte 15">
            <a:extLst>
              <a:ext uri="{FF2B5EF4-FFF2-40B4-BE49-F238E27FC236}">
                <a16:creationId xmlns:a16="http://schemas.microsoft.com/office/drawing/2014/main" id="{296A4DE3-ADC8-9241-9654-4D510B980848}"/>
              </a:ext>
            </a:extLst>
          </p:cNvPr>
          <p:cNvSpPr>
            <a:spLocks noGrp="1"/>
          </p:cNvSpPr>
          <p:nvPr>
            <p:ph type="body" sz="quarter" idx="54"/>
          </p:nvPr>
        </p:nvSpPr>
        <p:spPr>
          <a:xfrm>
            <a:off x="5073444" y="1492328"/>
            <a:ext cx="1463040" cy="1463040"/>
          </a:xfrm>
          <a:ln>
            <a:solidFill>
              <a:schemeClr val="accent2"/>
            </a:solidFill>
          </a:ln>
        </p:spPr>
        <p:txBody>
          <a:bodyPr/>
          <a:lstStyle/>
          <a:p>
            <a:r>
              <a:rPr lang="en-US" b="1" dirty="0">
                <a:latin typeface="Sanofi Serif" panose="02060503060201020102" pitchFamily="18" charset="0"/>
              </a:rPr>
              <a:t>Feb 2024</a:t>
            </a:r>
          </a:p>
          <a:p>
            <a:pPr lvl="1"/>
            <a:endParaRPr lang="en-US" sz="800" dirty="0">
              <a:latin typeface="Sanofi Sans" panose="02010503030201020103" pitchFamily="50" charset="0"/>
            </a:endParaRPr>
          </a:p>
          <a:p>
            <a:pPr lvl="1"/>
            <a:r>
              <a:rPr lang="en-US" sz="800" dirty="0">
                <a:latin typeface="Sanofi Sans" panose="02010503030201020103" pitchFamily="50" charset="0"/>
              </a:rPr>
              <a:t>Review draft deliverables</a:t>
            </a:r>
          </a:p>
          <a:p>
            <a:pPr lvl="1"/>
            <a:r>
              <a:rPr lang="en-US" sz="800" dirty="0">
                <a:latin typeface="Sanofi Sans" panose="02010503030201020103" pitchFamily="50" charset="0"/>
              </a:rPr>
              <a:t>Working Sessions</a:t>
            </a:r>
          </a:p>
          <a:p>
            <a:pPr lvl="1"/>
            <a:r>
              <a:rPr lang="en-US" sz="800" dirty="0">
                <a:latin typeface="Sanofi Sans" panose="02010503030201020103" pitchFamily="50" charset="0"/>
              </a:rPr>
              <a:t>At PHUSE US Connect</a:t>
            </a:r>
          </a:p>
        </p:txBody>
      </p:sp>
      <p:sp>
        <p:nvSpPr>
          <p:cNvPr id="19" name="Espace réservé du texte 18">
            <a:extLst>
              <a:ext uri="{FF2B5EF4-FFF2-40B4-BE49-F238E27FC236}">
                <a16:creationId xmlns:a16="http://schemas.microsoft.com/office/drawing/2014/main" id="{2D7246E8-71CC-D042-8573-95393C628383}"/>
              </a:ext>
            </a:extLst>
          </p:cNvPr>
          <p:cNvSpPr>
            <a:spLocks noGrp="1"/>
          </p:cNvSpPr>
          <p:nvPr>
            <p:ph type="body" sz="quarter" idx="57"/>
          </p:nvPr>
        </p:nvSpPr>
        <p:spPr>
          <a:xfrm>
            <a:off x="6320802" y="3142656"/>
            <a:ext cx="1463040" cy="1463040"/>
          </a:xfrm>
          <a:ln>
            <a:solidFill>
              <a:schemeClr val="accent2"/>
            </a:solidFill>
          </a:ln>
        </p:spPr>
        <p:txBody>
          <a:bodyPr/>
          <a:lstStyle/>
          <a:p>
            <a:r>
              <a:rPr lang="en-US" b="1" dirty="0">
                <a:latin typeface="Sanofi Serif" panose="02060503060201020102" pitchFamily="18" charset="0"/>
              </a:rPr>
              <a:t>Jun 2024</a:t>
            </a:r>
          </a:p>
          <a:p>
            <a:pPr lvl="1"/>
            <a:endParaRPr lang="en-US" sz="800" dirty="0">
              <a:latin typeface="Sanofi Sans" panose="02010503030201020103" pitchFamily="50" charset="0"/>
            </a:endParaRPr>
          </a:p>
          <a:p>
            <a:pPr lvl="1"/>
            <a:r>
              <a:rPr lang="en-US" sz="800" dirty="0">
                <a:latin typeface="Sanofi Sans" panose="02010503030201020103" pitchFamily="50" charset="0"/>
              </a:rPr>
              <a:t>PHUSE CSS</a:t>
            </a:r>
          </a:p>
          <a:p>
            <a:pPr lvl="1"/>
            <a:endParaRPr lang="en-US" sz="800" dirty="0">
              <a:latin typeface="Sanofi Sans" panose="02010503030201020103" pitchFamily="50" charset="0"/>
            </a:endParaRPr>
          </a:p>
          <a:p>
            <a:pPr lvl="1"/>
            <a:r>
              <a:rPr lang="en-US" sz="800" b="1" i="1" u="sng" dirty="0">
                <a:solidFill>
                  <a:schemeClr val="accent2"/>
                </a:solidFill>
                <a:latin typeface="Sanofi Serif" panose="02060503060201020102" pitchFamily="18" charset="0"/>
              </a:rPr>
              <a:t>Goal</a:t>
            </a:r>
            <a:endParaRPr lang="en-US" sz="800" b="1" i="1" u="sng" dirty="0">
              <a:solidFill>
                <a:schemeClr val="accent2"/>
              </a:solidFill>
              <a:latin typeface="Sanofi Sans" panose="02010503030201020103" pitchFamily="50" charset="0"/>
            </a:endParaRPr>
          </a:p>
          <a:p>
            <a:pPr lvl="1"/>
            <a:r>
              <a:rPr lang="en-US" sz="800" dirty="0">
                <a:latin typeface="Sanofi Sans" panose="02010503030201020103" pitchFamily="50" charset="0"/>
              </a:rPr>
              <a:t>Gain Industry and Agency agreement to accept</a:t>
            </a:r>
          </a:p>
          <a:p>
            <a:pPr lvl="1"/>
            <a:r>
              <a:rPr lang="en-US" sz="800" dirty="0">
                <a:latin typeface="Sanofi Sans" panose="02010503030201020103" pitchFamily="50" charset="0"/>
              </a:rPr>
              <a:t>dataset</a:t>
            </a:r>
          </a:p>
        </p:txBody>
      </p:sp>
      <p:sp>
        <p:nvSpPr>
          <p:cNvPr id="15" name="Espace réservé du texte 14">
            <a:extLst>
              <a:ext uri="{FF2B5EF4-FFF2-40B4-BE49-F238E27FC236}">
                <a16:creationId xmlns:a16="http://schemas.microsoft.com/office/drawing/2014/main" id="{4041B3CE-8ED4-3347-AC13-FE1EEDC413F3}"/>
              </a:ext>
            </a:extLst>
          </p:cNvPr>
          <p:cNvSpPr>
            <a:spLocks noGrp="1"/>
          </p:cNvSpPr>
          <p:nvPr>
            <p:ph type="body" sz="quarter" idx="53"/>
          </p:nvPr>
        </p:nvSpPr>
        <p:spPr>
          <a:xfrm>
            <a:off x="7349436" y="1492328"/>
            <a:ext cx="1463040" cy="1463040"/>
          </a:xfrm>
          <a:ln>
            <a:solidFill>
              <a:schemeClr val="accent2"/>
            </a:solidFill>
          </a:ln>
        </p:spPr>
        <p:txBody>
          <a:bodyPr/>
          <a:lstStyle/>
          <a:p>
            <a:r>
              <a:rPr lang="en-US" b="1" dirty="0">
                <a:latin typeface="Sanofi Serif" panose="02060503060201020102" pitchFamily="18" charset="0"/>
              </a:rPr>
              <a:t>2025</a:t>
            </a:r>
          </a:p>
          <a:p>
            <a:pPr lvl="1"/>
            <a:endParaRPr lang="en-US" sz="800" i="1" dirty="0">
              <a:solidFill>
                <a:schemeClr val="accent2"/>
              </a:solidFill>
              <a:latin typeface="Sanofi Serif" panose="02060503060201020102" pitchFamily="18" charset="0"/>
            </a:endParaRPr>
          </a:p>
          <a:p>
            <a:pPr lvl="1"/>
            <a:r>
              <a:rPr lang="en-US" sz="800" b="1" i="1" u="sng" dirty="0">
                <a:solidFill>
                  <a:schemeClr val="accent2"/>
                </a:solidFill>
                <a:latin typeface="Sanofi Serif" panose="02060503060201020102" pitchFamily="18" charset="0"/>
              </a:rPr>
              <a:t>Goal</a:t>
            </a:r>
            <a:endParaRPr lang="en-US" sz="800" b="1" i="1" u="sng" dirty="0">
              <a:solidFill>
                <a:schemeClr val="accent2"/>
              </a:solidFill>
              <a:latin typeface="Sanofi Sans" panose="02010503030201020103" pitchFamily="50" charset="0"/>
            </a:endParaRPr>
          </a:p>
          <a:p>
            <a:pPr lvl="1"/>
            <a:r>
              <a:rPr lang="en-US" sz="800" dirty="0">
                <a:latin typeface="Sanofi Sans" panose="02010503030201020103" pitchFamily="50" charset="0"/>
              </a:rPr>
              <a:t>Regulatory Guidance’s</a:t>
            </a:r>
          </a:p>
          <a:p>
            <a:pPr lvl="1"/>
            <a:r>
              <a:rPr lang="en-US" sz="800" dirty="0">
                <a:latin typeface="Sanofi Sans" panose="02010503030201020103" pitchFamily="50" charset="0"/>
              </a:rPr>
              <a:t>updated to accept JSON as</a:t>
            </a:r>
          </a:p>
          <a:p>
            <a:pPr lvl="1"/>
            <a:r>
              <a:rPr lang="en-US" sz="800" dirty="0">
                <a:latin typeface="Sanofi Sans" panose="02010503030201020103" pitchFamily="50" charset="0"/>
              </a:rPr>
              <a:t>a drop in alternative to XPT</a:t>
            </a:r>
          </a:p>
        </p:txBody>
      </p:sp>
      <p:sp>
        <p:nvSpPr>
          <p:cNvPr id="51" name="SmartArt Placeholder 50">
            <a:extLst>
              <a:ext uri="{FF2B5EF4-FFF2-40B4-BE49-F238E27FC236}">
                <a16:creationId xmlns:a16="http://schemas.microsoft.com/office/drawing/2014/main" id="{39C23418-146E-7CFF-A071-A6BFA997606A}"/>
              </a:ext>
              <a:ext uri="{C183D7F6-B498-43B3-948B-1728B52AA6E4}">
                <adec:decorative xmlns:adec="http://schemas.microsoft.com/office/drawing/2017/decorative" val="1"/>
              </a:ext>
            </a:extLst>
          </p:cNvPr>
          <p:cNvSpPr>
            <a:spLocks noGrp="1"/>
          </p:cNvSpPr>
          <p:nvPr>
            <p:ph type="dgm" sz="quarter" idx="14"/>
          </p:nvPr>
        </p:nvSpPr>
        <p:spPr>
          <a:xfrm>
            <a:off x="1030387" y="3002878"/>
            <a:ext cx="72515" cy="72000"/>
          </a:xfrm>
        </p:spPr>
      </p:sp>
      <p:sp>
        <p:nvSpPr>
          <p:cNvPr id="52" name="SmartArt Placeholder 51">
            <a:extLst>
              <a:ext uri="{FF2B5EF4-FFF2-40B4-BE49-F238E27FC236}">
                <a16:creationId xmlns:a16="http://schemas.microsoft.com/office/drawing/2014/main" id="{B6FE0A10-B676-BF76-1C6B-DCB207D49AAC}"/>
              </a:ext>
              <a:ext uri="{C183D7F6-B498-43B3-948B-1728B52AA6E4}">
                <adec:decorative xmlns:adec="http://schemas.microsoft.com/office/drawing/2017/decorative" val="1"/>
              </a:ext>
            </a:extLst>
          </p:cNvPr>
          <p:cNvSpPr>
            <a:spLocks noGrp="1"/>
          </p:cNvSpPr>
          <p:nvPr>
            <p:ph type="dgm" sz="quarter" idx="40"/>
          </p:nvPr>
        </p:nvSpPr>
        <p:spPr/>
      </p:sp>
      <p:sp>
        <p:nvSpPr>
          <p:cNvPr id="53" name="SmartArt Placeholder 52">
            <a:extLst>
              <a:ext uri="{FF2B5EF4-FFF2-40B4-BE49-F238E27FC236}">
                <a16:creationId xmlns:a16="http://schemas.microsoft.com/office/drawing/2014/main" id="{D7C58504-1B86-93F6-5EDE-691DC7565FA0}"/>
              </a:ext>
              <a:ext uri="{C183D7F6-B498-43B3-948B-1728B52AA6E4}">
                <adec:decorative xmlns:adec="http://schemas.microsoft.com/office/drawing/2017/decorative" val="1"/>
              </a:ext>
            </a:extLst>
          </p:cNvPr>
          <p:cNvSpPr>
            <a:spLocks noGrp="1"/>
          </p:cNvSpPr>
          <p:nvPr>
            <p:ph type="dgm" sz="quarter" idx="41"/>
          </p:nvPr>
        </p:nvSpPr>
        <p:spPr/>
      </p:sp>
      <p:sp>
        <p:nvSpPr>
          <p:cNvPr id="54" name="SmartArt Placeholder 53">
            <a:extLst>
              <a:ext uri="{FF2B5EF4-FFF2-40B4-BE49-F238E27FC236}">
                <a16:creationId xmlns:a16="http://schemas.microsoft.com/office/drawing/2014/main" id="{2916FE2E-FCF5-CE4E-0145-4AB5D84700F6}"/>
              </a:ext>
              <a:ext uri="{C183D7F6-B498-43B3-948B-1728B52AA6E4}">
                <adec:decorative xmlns:adec="http://schemas.microsoft.com/office/drawing/2017/decorative" val="1"/>
              </a:ext>
            </a:extLst>
          </p:cNvPr>
          <p:cNvSpPr>
            <a:spLocks noGrp="1"/>
          </p:cNvSpPr>
          <p:nvPr>
            <p:ph type="dgm" sz="quarter" idx="42"/>
          </p:nvPr>
        </p:nvSpPr>
        <p:spPr>
          <a:xfrm>
            <a:off x="4529623" y="2919368"/>
            <a:ext cx="72515" cy="72000"/>
          </a:xfrm>
          <a:solidFill>
            <a:schemeClr val="bg1"/>
          </a:solidFill>
        </p:spPr>
      </p:sp>
      <p:sp>
        <p:nvSpPr>
          <p:cNvPr id="55" name="SmartArt Placeholder 54">
            <a:extLst>
              <a:ext uri="{FF2B5EF4-FFF2-40B4-BE49-F238E27FC236}">
                <a16:creationId xmlns:a16="http://schemas.microsoft.com/office/drawing/2014/main" id="{85A11BEC-7791-AD53-6690-A822C3EFAFCB}"/>
              </a:ext>
              <a:ext uri="{C183D7F6-B498-43B3-948B-1728B52AA6E4}">
                <adec:decorative xmlns:adec="http://schemas.microsoft.com/office/drawing/2017/decorative" val="1"/>
              </a:ext>
            </a:extLst>
          </p:cNvPr>
          <p:cNvSpPr>
            <a:spLocks noGrp="1"/>
          </p:cNvSpPr>
          <p:nvPr>
            <p:ph type="dgm" sz="quarter" idx="43"/>
          </p:nvPr>
        </p:nvSpPr>
        <p:spPr/>
      </p:sp>
      <p:sp>
        <p:nvSpPr>
          <p:cNvPr id="56" name="SmartArt Placeholder 55">
            <a:extLst>
              <a:ext uri="{FF2B5EF4-FFF2-40B4-BE49-F238E27FC236}">
                <a16:creationId xmlns:a16="http://schemas.microsoft.com/office/drawing/2014/main" id="{85B9EDCC-F362-83C6-2806-0097D6E36468}"/>
              </a:ext>
              <a:ext uri="{C183D7F6-B498-43B3-948B-1728B52AA6E4}">
                <adec:decorative xmlns:adec="http://schemas.microsoft.com/office/drawing/2017/decorative" val="1"/>
              </a:ext>
            </a:extLst>
          </p:cNvPr>
          <p:cNvSpPr>
            <a:spLocks noGrp="1"/>
          </p:cNvSpPr>
          <p:nvPr>
            <p:ph type="dgm" sz="quarter" idx="44"/>
          </p:nvPr>
        </p:nvSpPr>
        <p:spPr/>
      </p:sp>
      <p:sp>
        <p:nvSpPr>
          <p:cNvPr id="57" name="SmartArt Placeholder 56">
            <a:extLst>
              <a:ext uri="{FF2B5EF4-FFF2-40B4-BE49-F238E27FC236}">
                <a16:creationId xmlns:a16="http://schemas.microsoft.com/office/drawing/2014/main" id="{41395449-24F7-73D2-1B99-C76E51E701C0}"/>
              </a:ext>
              <a:ext uri="{C183D7F6-B498-43B3-948B-1728B52AA6E4}">
                <adec:decorative xmlns:adec="http://schemas.microsoft.com/office/drawing/2017/decorative" val="1"/>
              </a:ext>
            </a:extLst>
          </p:cNvPr>
          <p:cNvSpPr>
            <a:spLocks noGrp="1"/>
          </p:cNvSpPr>
          <p:nvPr>
            <p:ph type="dgm" sz="quarter" idx="45"/>
          </p:nvPr>
        </p:nvSpPr>
        <p:spPr>
          <a:xfrm>
            <a:off x="8044698" y="3006338"/>
            <a:ext cx="72515" cy="72000"/>
          </a:xfrm>
        </p:spPr>
      </p:sp>
      <p:sp>
        <p:nvSpPr>
          <p:cNvPr id="31" name="Footer Placeholder 30">
            <a:extLst>
              <a:ext uri="{FF2B5EF4-FFF2-40B4-BE49-F238E27FC236}">
                <a16:creationId xmlns:a16="http://schemas.microsoft.com/office/drawing/2014/main" id="{6DA3F7B6-4E08-249E-1B7B-F676556A866B}"/>
              </a:ext>
            </a:extLst>
          </p:cNvPr>
          <p:cNvSpPr>
            <a:spLocks noGrp="1"/>
          </p:cNvSpPr>
          <p:nvPr>
            <p:ph type="ftr" sz="quarter" idx="59"/>
          </p:nvPr>
        </p:nvSpPr>
        <p:spPr>
          <a:xfrm>
            <a:off x="1671799" y="4830641"/>
            <a:ext cx="4480560" cy="166630"/>
          </a:xfrm>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30" name="Date Placeholder 29">
            <a:extLst>
              <a:ext uri="{FF2B5EF4-FFF2-40B4-BE49-F238E27FC236}">
                <a16:creationId xmlns:a16="http://schemas.microsoft.com/office/drawing/2014/main" id="{875F1A65-D6A2-2053-7BC8-4DB6D957A21A}"/>
              </a:ext>
            </a:extLst>
          </p:cNvPr>
          <p:cNvSpPr>
            <a:spLocks noGrp="1"/>
          </p:cNvSpPr>
          <p:nvPr>
            <p:ph type="dt" sz="half" idx="24"/>
          </p:nvPr>
        </p:nvSpPr>
        <p:spPr>
          <a:xfrm>
            <a:off x="6548724" y="4822572"/>
            <a:ext cx="1626918" cy="166629"/>
          </a:xfrm>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32" name="Slide Number Placeholder 31">
            <a:extLst>
              <a:ext uri="{FF2B5EF4-FFF2-40B4-BE49-F238E27FC236}">
                <a16:creationId xmlns:a16="http://schemas.microsoft.com/office/drawing/2014/main" id="{FD9B4D02-418A-3111-DC90-959BC4BE086D}"/>
              </a:ext>
            </a:extLst>
          </p:cNvPr>
          <p:cNvSpPr>
            <a:spLocks noGrp="1"/>
          </p:cNvSpPr>
          <p:nvPr>
            <p:ph type="sldNum" sz="quarter" idx="60"/>
          </p:nvPr>
        </p:nvSpPr>
        <p:spPr>
          <a:xfrm>
            <a:off x="8336226" y="4792985"/>
            <a:ext cx="476250" cy="205743"/>
          </a:xfrm>
        </p:spPr>
        <p:txBody>
          <a:bodyPr/>
          <a:lstStyle/>
          <a:p>
            <a:fld id="{6B54B0F7-55DD-40D6-B7F4-70B586885C0B}" type="slidenum">
              <a:rPr lang="en-US" smtClean="0">
                <a:latin typeface="Sanofi Sans" panose="02010503030201020103" pitchFamily="50" charset="0"/>
              </a:rPr>
              <a:pPr/>
              <a:t>12</a:t>
            </a:fld>
            <a:endParaRPr lang="en-US" dirty="0">
              <a:latin typeface="Sanofi Sans" panose="02010503030201020103" pitchFamily="50" charset="0"/>
            </a:endParaRPr>
          </a:p>
        </p:txBody>
      </p:sp>
      <p:pic>
        <p:nvPicPr>
          <p:cNvPr id="25" name="Picture 24">
            <a:extLst>
              <a:ext uri="{FF2B5EF4-FFF2-40B4-BE49-F238E27FC236}">
                <a16:creationId xmlns:a16="http://schemas.microsoft.com/office/drawing/2014/main" id="{1D49AD84-6AD7-AB91-F337-7ACBD905724F}"/>
              </a:ext>
            </a:extLst>
          </p:cNvPr>
          <p:cNvPicPr>
            <a:picLocks noChangeAspect="1"/>
          </p:cNvPicPr>
          <p:nvPr/>
        </p:nvPicPr>
        <p:blipFill>
          <a:blip r:embed="rId2"/>
          <a:stretch>
            <a:fillRect/>
          </a:stretch>
        </p:blipFill>
        <p:spPr>
          <a:xfrm>
            <a:off x="6851860" y="399423"/>
            <a:ext cx="1863964" cy="796995"/>
          </a:xfrm>
          <a:prstGeom prst="rect">
            <a:avLst/>
          </a:prstGeom>
        </p:spPr>
      </p:pic>
      <p:sp>
        <p:nvSpPr>
          <p:cNvPr id="3" name="Rectangle: Rounded Corners 2">
            <a:extLst>
              <a:ext uri="{FF2B5EF4-FFF2-40B4-BE49-F238E27FC236}">
                <a16:creationId xmlns:a16="http://schemas.microsoft.com/office/drawing/2014/main" id="{6537A489-52AF-C132-D1CC-7527081366ED}"/>
              </a:ext>
            </a:extLst>
          </p:cNvPr>
          <p:cNvSpPr/>
          <p:nvPr/>
        </p:nvSpPr>
        <p:spPr>
          <a:xfrm>
            <a:off x="4058317" y="289130"/>
            <a:ext cx="2789619" cy="1015910"/>
          </a:xfrm>
          <a:prstGeom prst="round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tabLst>
                <a:tab pos="2060575" algn="l"/>
              </a:tabLst>
            </a:pPr>
            <a:r>
              <a:rPr lang="en-US" sz="1200">
                <a:solidFill>
                  <a:schemeClr val="accent2"/>
                </a:solidFill>
                <a:latin typeface="Sanofi Sans" panose="02010503030201020103" pitchFamily="50" charset="0"/>
              </a:rPr>
              <a:t>Tool Vendor</a:t>
            </a:r>
            <a:r>
              <a:rPr lang="en-US" sz="1200" dirty="0">
                <a:solidFill>
                  <a:schemeClr val="accent2"/>
                </a:solidFill>
                <a:latin typeface="Sanofi Sans" panose="02010503030201020103" pitchFamily="50" charset="0"/>
              </a:rPr>
              <a:t>: </a:t>
            </a:r>
            <a:r>
              <a:rPr lang="en-US" sz="1200" b="1" dirty="0">
                <a:solidFill>
                  <a:schemeClr val="accent2"/>
                </a:solidFill>
                <a:latin typeface="Sanofi Sans" panose="02010503030201020103" pitchFamily="50" charset="0"/>
              </a:rPr>
              <a:t>11+</a:t>
            </a:r>
          </a:p>
          <a:p>
            <a:pPr algn="r">
              <a:tabLst>
                <a:tab pos="2060575" algn="l"/>
              </a:tabLst>
            </a:pPr>
            <a:r>
              <a:rPr lang="en-US" sz="1200" dirty="0">
                <a:solidFill>
                  <a:schemeClr val="accent2"/>
                </a:solidFill>
                <a:latin typeface="Sanofi Sans" panose="02010503030201020103" pitchFamily="50" charset="0"/>
              </a:rPr>
              <a:t>CRO: </a:t>
            </a:r>
            <a:r>
              <a:rPr lang="en-US" sz="1200" b="1" dirty="0">
                <a:solidFill>
                  <a:schemeClr val="accent2"/>
                </a:solidFill>
                <a:latin typeface="Sanofi Sans" panose="02010503030201020103" pitchFamily="50" charset="0"/>
              </a:rPr>
              <a:t>3+</a:t>
            </a:r>
          </a:p>
          <a:p>
            <a:pPr algn="r">
              <a:tabLst>
                <a:tab pos="2060575" algn="l"/>
              </a:tabLst>
            </a:pPr>
            <a:r>
              <a:rPr lang="en-US" sz="1200" dirty="0">
                <a:solidFill>
                  <a:schemeClr val="accent2"/>
                </a:solidFill>
                <a:latin typeface="Sanofi Sans" panose="02010503030201020103" pitchFamily="50" charset="0"/>
              </a:rPr>
              <a:t>Biomatrix Service Provider: </a:t>
            </a:r>
            <a:r>
              <a:rPr lang="en-US" sz="1200" b="1" dirty="0">
                <a:solidFill>
                  <a:schemeClr val="accent2"/>
                </a:solidFill>
                <a:latin typeface="Sanofi Sans" panose="02010503030201020103" pitchFamily="50" charset="0"/>
              </a:rPr>
              <a:t>2+</a:t>
            </a:r>
          </a:p>
          <a:p>
            <a:pPr algn="r">
              <a:tabLst>
                <a:tab pos="2060575" algn="l"/>
              </a:tabLst>
            </a:pPr>
            <a:r>
              <a:rPr lang="en-US" sz="1200" dirty="0">
                <a:solidFill>
                  <a:schemeClr val="accent2"/>
                </a:solidFill>
                <a:latin typeface="Sanofi Sans" panose="02010503030201020103" pitchFamily="50" charset="0"/>
              </a:rPr>
              <a:t>Regulatory: </a:t>
            </a:r>
            <a:r>
              <a:rPr lang="en-US" sz="1200" b="1" dirty="0">
                <a:solidFill>
                  <a:schemeClr val="accent2"/>
                </a:solidFill>
                <a:latin typeface="Sanofi Sans" panose="02010503030201020103" pitchFamily="50" charset="0"/>
              </a:rPr>
              <a:t>6+</a:t>
            </a:r>
          </a:p>
          <a:p>
            <a:pPr algn="r">
              <a:tabLst>
                <a:tab pos="2060575" algn="l"/>
              </a:tabLst>
            </a:pPr>
            <a:r>
              <a:rPr lang="en-US" sz="1200" dirty="0">
                <a:solidFill>
                  <a:schemeClr val="accent2"/>
                </a:solidFill>
                <a:latin typeface="Sanofi Sans" panose="02010503030201020103" pitchFamily="50" charset="0"/>
              </a:rPr>
              <a:t>Pharmaceutical Company: </a:t>
            </a:r>
            <a:r>
              <a:rPr lang="en-US" sz="1200" b="1" dirty="0">
                <a:solidFill>
                  <a:schemeClr val="accent2"/>
                </a:solidFill>
                <a:latin typeface="Sanofi Sans" panose="02010503030201020103" pitchFamily="50" charset="0"/>
              </a:rPr>
              <a:t>13+</a:t>
            </a:r>
          </a:p>
        </p:txBody>
      </p:sp>
    </p:spTree>
    <p:extLst>
      <p:ext uri="{BB962C8B-B14F-4D97-AF65-F5344CB8AC3E}">
        <p14:creationId xmlns:p14="http://schemas.microsoft.com/office/powerpoint/2010/main" val="162558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C337-FE76-FC15-6FAA-853F20CF14D8}"/>
              </a:ext>
            </a:extLst>
          </p:cNvPr>
          <p:cNvSpPr>
            <a:spLocks noGrp="1"/>
          </p:cNvSpPr>
          <p:nvPr>
            <p:ph type="title"/>
          </p:nvPr>
        </p:nvSpPr>
        <p:spPr/>
        <p:txBody>
          <a:bodyPr/>
          <a:lstStyle/>
          <a:p>
            <a:pPr algn="ctr"/>
            <a:r>
              <a:rPr lang="en-US" dirty="0">
                <a:latin typeface="Sanofi Sans" panose="02010503030201020103" pitchFamily="50" charset="0"/>
              </a:rPr>
              <a:t>How to handle CDISC Dataset-JSON formatted dataset(s) in R?</a:t>
            </a:r>
            <a:endParaRPr lang="en-US" dirty="0"/>
          </a:p>
        </p:txBody>
      </p:sp>
    </p:spTree>
    <p:extLst>
      <p:ext uri="{BB962C8B-B14F-4D97-AF65-F5344CB8AC3E}">
        <p14:creationId xmlns:p14="http://schemas.microsoft.com/office/powerpoint/2010/main" val="131856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What is </a:t>
            </a:r>
            <a:r>
              <a:rPr lang="en-US" i="1" dirty="0">
                <a:solidFill>
                  <a:schemeClr val="accent2"/>
                </a:solidFill>
                <a:latin typeface="Sanofi Serif" panose="02060503060201020102" pitchFamily="18" charset="0"/>
              </a:rPr>
              <a:t>JSON</a:t>
            </a:r>
            <a:r>
              <a:rPr lang="en-US" dirty="0">
                <a:latin typeface="Sanofi Sans" panose="02010503030201020103" pitchFamily="50" charset="0"/>
              </a:rPr>
              <a:t> (JavaScript Object Notation)?</a:t>
            </a:r>
          </a:p>
        </p:txBody>
      </p:sp>
      <p:sp>
        <p:nvSpPr>
          <p:cNvPr id="4" name="Text Placeholder 3">
            <a:extLst>
              <a:ext uri="{FF2B5EF4-FFF2-40B4-BE49-F238E27FC236}">
                <a16:creationId xmlns:a16="http://schemas.microsoft.com/office/drawing/2014/main" id="{F1985CA3-5D59-09AB-691D-17AAD0D3099D}"/>
              </a:ext>
            </a:extLst>
          </p:cNvPr>
          <p:cNvSpPr>
            <a:spLocks noGrp="1"/>
          </p:cNvSpPr>
          <p:nvPr>
            <p:ph type="body" sz="quarter" idx="3"/>
          </p:nvPr>
        </p:nvSpPr>
        <p:spPr>
          <a:xfrm>
            <a:off x="331525" y="1340692"/>
            <a:ext cx="4240475" cy="3209012"/>
          </a:xfrm>
        </p:spPr>
        <p:txBody>
          <a:bodyPr/>
          <a:lstStyle/>
          <a:p>
            <a:pPr>
              <a:buClr>
                <a:schemeClr val="accent2"/>
              </a:buClr>
            </a:pPr>
            <a:r>
              <a:rPr lang="en-US" dirty="0">
                <a:latin typeface="Sanofi Sans" panose="02010503030201020103" pitchFamily="50" charset="0"/>
              </a:rPr>
              <a:t>An </a:t>
            </a:r>
            <a:r>
              <a:rPr lang="en-US" i="1" dirty="0">
                <a:solidFill>
                  <a:schemeClr val="accent2"/>
                </a:solidFill>
                <a:latin typeface="Sanofi Serif" panose="02060503060201020102" pitchFamily="18" charset="0"/>
              </a:rPr>
              <a:t>open standard file format </a:t>
            </a:r>
            <a:r>
              <a:rPr lang="en-US" dirty="0">
                <a:latin typeface="Sanofi Sans" panose="02010503030201020103" pitchFamily="50" charset="0"/>
              </a:rPr>
              <a:t>and </a:t>
            </a:r>
            <a:r>
              <a:rPr lang="en-US" i="1" dirty="0">
                <a:solidFill>
                  <a:schemeClr val="accent2"/>
                </a:solidFill>
                <a:latin typeface="Sanofi Serif" panose="02060503060201020102" pitchFamily="18" charset="0"/>
              </a:rPr>
              <a:t>data interchange format </a:t>
            </a:r>
            <a:r>
              <a:rPr lang="en-US" dirty="0">
                <a:latin typeface="Sanofi Sans" panose="02010503030201020103" pitchFamily="50" charset="0"/>
              </a:rPr>
              <a:t>that </a:t>
            </a:r>
            <a:r>
              <a:rPr lang="en-US" i="1" dirty="0">
                <a:solidFill>
                  <a:schemeClr val="accent2"/>
                </a:solidFill>
                <a:latin typeface="Sanofi Serif" panose="02060503060201020102" pitchFamily="18" charset="0"/>
              </a:rPr>
              <a:t>uses human-readable text </a:t>
            </a:r>
            <a:r>
              <a:rPr lang="en-US" dirty="0">
                <a:latin typeface="Sanofi Sans" panose="02010503030201020103" pitchFamily="50" charset="0"/>
              </a:rPr>
              <a:t>to store and transmit data objects consisting of attribute-value pairs and arrays.</a:t>
            </a:r>
          </a:p>
          <a:p>
            <a:endParaRPr lang="en-US" dirty="0">
              <a:latin typeface="Sanofi Sans" panose="02010503030201020103" pitchFamily="50" charset="0"/>
            </a:endParaRPr>
          </a:p>
          <a:p>
            <a:pPr>
              <a:buClr>
                <a:schemeClr val="accent2"/>
              </a:buClr>
              <a:buSzPct val="150000"/>
            </a:pPr>
            <a:r>
              <a:rPr lang="en-US" dirty="0">
                <a:latin typeface="Sanofi Sans" panose="02010503030201020103" pitchFamily="50" charset="0"/>
              </a:rPr>
              <a:t>📄  </a:t>
            </a:r>
            <a:r>
              <a:rPr lang="en-US" i="1" dirty="0">
                <a:solidFill>
                  <a:schemeClr val="accent2"/>
                </a:solidFill>
                <a:latin typeface="Sanofi Serif" panose="02060503060201020102" pitchFamily="18" charset="0"/>
              </a:rPr>
              <a:t>Plain</a:t>
            </a:r>
            <a:r>
              <a:rPr lang="en-US" dirty="0">
                <a:latin typeface="Sanofi Sans" panose="02010503030201020103" pitchFamily="50" charset="0"/>
              </a:rPr>
              <a:t> text</a:t>
            </a:r>
          </a:p>
          <a:p>
            <a:pPr>
              <a:buClr>
                <a:schemeClr val="accent2"/>
              </a:buClr>
              <a:buSzPct val="150000"/>
            </a:pPr>
            <a:r>
              <a:rPr lang="en-US" dirty="0">
                <a:latin typeface="Sanofi Sans" panose="02010503030201020103" pitchFamily="50" charset="0"/>
              </a:rPr>
              <a:t>🍃 </a:t>
            </a:r>
            <a:r>
              <a:rPr lang="en-US" i="1" dirty="0">
                <a:solidFill>
                  <a:schemeClr val="accent2"/>
                </a:solidFill>
                <a:latin typeface="Sanofi Serif" panose="02060503060201020102" pitchFamily="18" charset="0"/>
              </a:rPr>
              <a:t>Lightweight</a:t>
            </a:r>
            <a:r>
              <a:rPr lang="en-US" dirty="0">
                <a:latin typeface="Sanofi Sans" panose="02010503030201020103" pitchFamily="50" charset="0"/>
              </a:rPr>
              <a:t> data-interchange format</a:t>
            </a:r>
          </a:p>
          <a:p>
            <a:pPr>
              <a:buClr>
                <a:schemeClr val="accent2"/>
              </a:buClr>
              <a:buSzPct val="150000"/>
            </a:pPr>
            <a:r>
              <a:rPr lang="en-US" dirty="0">
                <a:latin typeface="Sanofi Sans" panose="02010503030201020103" pitchFamily="50" charset="0"/>
              </a:rPr>
              <a:t>💬 Language </a:t>
            </a:r>
            <a:r>
              <a:rPr lang="en-US" i="1" dirty="0">
                <a:solidFill>
                  <a:schemeClr val="accent2"/>
                </a:solidFill>
                <a:latin typeface="Sanofi Serif" panose="02060503060201020102" pitchFamily="18" charset="0"/>
              </a:rPr>
              <a:t>independent</a:t>
            </a:r>
          </a:p>
          <a:p>
            <a:pPr>
              <a:buClr>
                <a:schemeClr val="accent2"/>
              </a:buClr>
              <a:buSzPct val="150000"/>
            </a:pPr>
            <a:r>
              <a:rPr lang="en-US" dirty="0">
                <a:latin typeface="Sanofi Sans" panose="02010503030201020103" pitchFamily="50" charset="0"/>
              </a:rPr>
              <a:t>💻 Send data </a:t>
            </a:r>
            <a:r>
              <a:rPr lang="en-US" i="1" dirty="0">
                <a:solidFill>
                  <a:schemeClr val="accent2"/>
                </a:solidFill>
                <a:latin typeface="Sanofi Serif" panose="02060503060201020102" pitchFamily="18" charset="0"/>
              </a:rPr>
              <a:t>between</a:t>
            </a:r>
            <a:r>
              <a:rPr lang="en-US" dirty="0">
                <a:latin typeface="Sanofi Sans" panose="02010503030201020103" pitchFamily="50" charset="0"/>
              </a:rPr>
              <a:t> computers</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14</a:t>
            </a:fld>
            <a:endParaRPr lang="en-US">
              <a:latin typeface="Sanofi Sans" panose="02010503030201020103" pitchFamily="50" charset="0"/>
            </a:endParaRPr>
          </a:p>
        </p:txBody>
      </p:sp>
      <p:sp>
        <p:nvSpPr>
          <p:cNvPr id="8" name="Text Placeholder 3">
            <a:extLst>
              <a:ext uri="{FF2B5EF4-FFF2-40B4-BE49-F238E27FC236}">
                <a16:creationId xmlns:a16="http://schemas.microsoft.com/office/drawing/2014/main" id="{AAAC8217-B9A9-6136-6056-18A99A27B438}"/>
              </a:ext>
            </a:extLst>
          </p:cNvPr>
          <p:cNvSpPr txBox="1">
            <a:spLocks/>
          </p:cNvSpPr>
          <p:nvPr/>
        </p:nvSpPr>
        <p:spPr>
          <a:xfrm>
            <a:off x="4572000" y="1340692"/>
            <a:ext cx="4240475" cy="320901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a:p>
            <a:pPr marL="114300" lvl="2" indent="0">
              <a:buNone/>
            </a:pPr>
            <a:r>
              <a:rPr lang="en-US" altLang="zh-CN" sz="1000" dirty="0">
                <a:solidFill>
                  <a:srgbClr val="CCCCCC"/>
                </a:solidFill>
                <a:effectLst/>
                <a:latin typeface="Consolas" panose="020B0609020204030204" pitchFamily="49" charset="0"/>
              </a:rPr>
              <a:t>{</a:t>
            </a:r>
          </a:p>
          <a:p>
            <a:pPr marL="114300" lvl="2"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t>
            </a:r>
            <a:r>
              <a:rPr lang="en-US" altLang="zh-CN" sz="1000" dirty="0" err="1">
                <a:solidFill>
                  <a:srgbClr val="9CDCFE"/>
                </a:solidFill>
                <a:effectLst/>
                <a:latin typeface="Consolas" panose="020B0609020204030204" pitchFamily="49" charset="0"/>
              </a:rPr>
              <a:t>first_name</a:t>
            </a:r>
            <a:r>
              <a:rPr lang="en-US" altLang="zh-CN" sz="1000" dirty="0">
                <a:solidFill>
                  <a:srgbClr val="9CDCFE"/>
                </a:solidFill>
                <a:effectLst/>
                <a:latin typeface="Consolas" panose="020B0609020204030204" pitchFamily="49" charset="0"/>
              </a:rPr>
              <a:t>"</a:t>
            </a:r>
            <a:r>
              <a:rPr lang="en-US" altLang="zh-CN" sz="1000" dirty="0">
                <a:solidFill>
                  <a:srgbClr val="CCCCCC"/>
                </a:solidFill>
                <a:effectLst/>
                <a:latin typeface="Consolas" panose="020B0609020204030204" pitchFamily="49" charset="0"/>
              </a:rPr>
              <a:t>: </a:t>
            </a:r>
            <a:r>
              <a:rPr lang="en-US" altLang="zh-CN" sz="1000" dirty="0">
                <a:solidFill>
                  <a:srgbClr val="CE9178"/>
                </a:solidFill>
                <a:effectLst/>
                <a:latin typeface="Consolas" panose="020B0609020204030204" pitchFamily="49" charset="0"/>
              </a:rPr>
              <a:t>"John"</a:t>
            </a:r>
            <a:r>
              <a:rPr lang="en-US" altLang="zh-CN" sz="1000" dirty="0">
                <a:solidFill>
                  <a:srgbClr val="CCCCCC"/>
                </a:solidFill>
                <a:effectLst/>
                <a:latin typeface="Consolas" panose="020B0609020204030204" pitchFamily="49" charset="0"/>
              </a:rPr>
              <a:t>,</a:t>
            </a:r>
          </a:p>
          <a:p>
            <a:pPr marL="114300" lvl="2"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t>
            </a:r>
            <a:r>
              <a:rPr lang="en-US" altLang="zh-CN" sz="1000" dirty="0" err="1">
                <a:solidFill>
                  <a:srgbClr val="9CDCFE"/>
                </a:solidFill>
                <a:effectLst/>
                <a:latin typeface="Consolas" panose="020B0609020204030204" pitchFamily="49" charset="0"/>
              </a:rPr>
              <a:t>last_name</a:t>
            </a:r>
            <a:r>
              <a:rPr lang="en-US" altLang="zh-CN" sz="1000" dirty="0">
                <a:solidFill>
                  <a:srgbClr val="9CDCFE"/>
                </a:solidFill>
                <a:effectLst/>
                <a:latin typeface="Consolas" panose="020B0609020204030204" pitchFamily="49" charset="0"/>
              </a:rPr>
              <a:t>"</a:t>
            </a:r>
            <a:r>
              <a:rPr lang="en-US" altLang="zh-CN" sz="1000" dirty="0">
                <a:solidFill>
                  <a:srgbClr val="CCCCCC"/>
                </a:solidFill>
                <a:effectLst/>
                <a:latin typeface="Consolas" panose="020B0609020204030204" pitchFamily="49" charset="0"/>
              </a:rPr>
              <a:t>: </a:t>
            </a:r>
            <a:r>
              <a:rPr lang="en-US" altLang="zh-CN" sz="1000" dirty="0">
                <a:solidFill>
                  <a:srgbClr val="CE9178"/>
                </a:solidFill>
                <a:effectLst/>
                <a:latin typeface="Consolas" panose="020B0609020204030204" pitchFamily="49" charset="0"/>
              </a:rPr>
              <a:t>"Smith"</a:t>
            </a:r>
            <a:r>
              <a:rPr lang="en-US" altLang="zh-CN" sz="1000" dirty="0">
                <a:solidFill>
                  <a:srgbClr val="CCCCCC"/>
                </a:solidFill>
                <a:effectLst/>
                <a:latin typeface="Consolas" panose="020B0609020204030204" pitchFamily="49" charset="0"/>
              </a:rPr>
              <a:t>,</a:t>
            </a:r>
          </a:p>
          <a:p>
            <a:pPr marL="114300" lvl="2"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t>
            </a:r>
            <a:r>
              <a:rPr lang="en-US" altLang="zh-CN" sz="1000" dirty="0" err="1">
                <a:solidFill>
                  <a:srgbClr val="9CDCFE"/>
                </a:solidFill>
                <a:effectLst/>
                <a:latin typeface="Consolas" panose="020B0609020204030204" pitchFamily="49" charset="0"/>
              </a:rPr>
              <a:t>is_alive</a:t>
            </a:r>
            <a:r>
              <a:rPr lang="en-US" altLang="zh-CN" sz="1000" dirty="0">
                <a:solidFill>
                  <a:srgbClr val="9CDCFE"/>
                </a:solidFill>
                <a:effectLst/>
                <a:latin typeface="Consolas" panose="020B0609020204030204" pitchFamily="49" charset="0"/>
              </a:rPr>
              <a:t>"</a:t>
            </a:r>
            <a:r>
              <a:rPr lang="en-US" altLang="zh-CN" sz="1000" dirty="0">
                <a:solidFill>
                  <a:srgbClr val="CCCCCC"/>
                </a:solidFill>
                <a:effectLst/>
                <a:latin typeface="Consolas" panose="020B0609020204030204" pitchFamily="49" charset="0"/>
              </a:rPr>
              <a:t>: </a:t>
            </a:r>
            <a:r>
              <a:rPr lang="en-US" altLang="zh-CN" sz="1000" dirty="0">
                <a:solidFill>
                  <a:srgbClr val="569CD6"/>
                </a:solidFill>
                <a:effectLst/>
                <a:latin typeface="Consolas" panose="020B0609020204030204" pitchFamily="49" charset="0"/>
              </a:rPr>
              <a:t>true</a:t>
            </a:r>
            <a:r>
              <a:rPr lang="en-US" altLang="zh-CN" sz="1000" dirty="0">
                <a:solidFill>
                  <a:srgbClr val="CCCCCC"/>
                </a:solidFill>
                <a:effectLst/>
                <a:latin typeface="Consolas" panose="020B0609020204030204" pitchFamily="49" charset="0"/>
              </a:rPr>
              <a:t>,</a:t>
            </a:r>
          </a:p>
          <a:p>
            <a:pPr marL="114300" lvl="2"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"age"</a:t>
            </a:r>
            <a:r>
              <a:rPr lang="en-US" altLang="zh-CN" sz="1000" dirty="0">
                <a:solidFill>
                  <a:srgbClr val="CCCCCC"/>
                </a:solidFill>
                <a:effectLst/>
                <a:latin typeface="Consolas" panose="020B0609020204030204" pitchFamily="49" charset="0"/>
              </a:rPr>
              <a:t>: </a:t>
            </a:r>
            <a:r>
              <a:rPr lang="en-US" altLang="zh-CN" sz="1000" dirty="0">
                <a:solidFill>
                  <a:srgbClr val="569CD6"/>
                </a:solidFill>
                <a:effectLst/>
                <a:latin typeface="Consolas" panose="020B0609020204030204" pitchFamily="49" charset="0"/>
              </a:rPr>
              <a:t>null</a:t>
            </a:r>
            <a:r>
              <a:rPr lang="en-US" altLang="zh-CN" sz="1000" dirty="0">
                <a:solidFill>
                  <a:srgbClr val="CCCCCC"/>
                </a:solidFill>
                <a:effectLst/>
                <a:latin typeface="Consolas" panose="020B0609020204030204" pitchFamily="49" charset="0"/>
              </a:rPr>
              <a:t>,</a:t>
            </a:r>
          </a:p>
          <a:p>
            <a:pPr marL="114300" lvl="2"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"address"</a:t>
            </a:r>
            <a:r>
              <a:rPr lang="en-US" altLang="zh-CN" sz="1000" dirty="0">
                <a:solidFill>
                  <a:srgbClr val="CCCCCC"/>
                </a:solidFill>
                <a:effectLst/>
                <a:latin typeface="Consolas" panose="020B0609020204030204" pitchFamily="49" charset="0"/>
              </a:rPr>
              <a:t>: {</a:t>
            </a:r>
          </a:p>
          <a:p>
            <a:pPr marL="341100" lvl="3"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t>
            </a:r>
            <a:r>
              <a:rPr lang="en-US" altLang="zh-CN" sz="1000" dirty="0" err="1">
                <a:solidFill>
                  <a:srgbClr val="9CDCFE"/>
                </a:solidFill>
                <a:effectLst/>
                <a:latin typeface="Consolas" panose="020B0609020204030204" pitchFamily="49" charset="0"/>
              </a:rPr>
              <a:t>street_address</a:t>
            </a:r>
            <a:r>
              <a:rPr lang="en-US" altLang="zh-CN" sz="1000" dirty="0">
                <a:solidFill>
                  <a:srgbClr val="9CDCFE"/>
                </a:solidFill>
                <a:effectLst/>
                <a:latin typeface="Consolas" panose="020B0609020204030204" pitchFamily="49" charset="0"/>
              </a:rPr>
              <a:t>"</a:t>
            </a:r>
            <a:r>
              <a:rPr lang="en-US" altLang="zh-CN" sz="1000" dirty="0">
                <a:solidFill>
                  <a:srgbClr val="CCCCCC"/>
                </a:solidFill>
                <a:effectLst/>
                <a:latin typeface="Consolas" panose="020B0609020204030204" pitchFamily="49" charset="0"/>
              </a:rPr>
              <a:t>: </a:t>
            </a:r>
            <a:r>
              <a:rPr lang="en-US" altLang="zh-CN" sz="1000" dirty="0">
                <a:solidFill>
                  <a:srgbClr val="CE9178"/>
                </a:solidFill>
                <a:effectLst/>
                <a:latin typeface="Consolas" panose="020B0609020204030204" pitchFamily="49" charset="0"/>
              </a:rPr>
              <a:t>"12 3nd Street"</a:t>
            </a:r>
            <a:r>
              <a:rPr lang="en-US" altLang="zh-CN" sz="1000" dirty="0">
                <a:solidFill>
                  <a:srgbClr val="CCCCCC"/>
                </a:solidFill>
                <a:effectLst/>
                <a:latin typeface="Consolas" panose="020B0609020204030204" pitchFamily="49" charset="0"/>
              </a:rPr>
              <a:t>,</a:t>
            </a:r>
          </a:p>
          <a:p>
            <a:pPr marL="341100" lvl="3"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"city"</a:t>
            </a:r>
            <a:r>
              <a:rPr lang="en-US" altLang="zh-CN" sz="1000" dirty="0">
                <a:solidFill>
                  <a:srgbClr val="CCCCCC"/>
                </a:solidFill>
                <a:effectLst/>
                <a:latin typeface="Consolas" panose="020B0609020204030204" pitchFamily="49" charset="0"/>
              </a:rPr>
              <a:t>: </a:t>
            </a:r>
            <a:r>
              <a:rPr lang="en-US" altLang="zh-CN" sz="1000" dirty="0">
                <a:solidFill>
                  <a:srgbClr val="CE9178"/>
                </a:solidFill>
                <a:effectLst/>
                <a:latin typeface="Consolas" panose="020B0609020204030204" pitchFamily="49" charset="0"/>
              </a:rPr>
              <a:t>"New York"</a:t>
            </a:r>
            <a:r>
              <a:rPr lang="en-US" altLang="zh-CN" sz="1000" dirty="0">
                <a:solidFill>
                  <a:srgbClr val="CCCCCC"/>
                </a:solidFill>
                <a:effectLst/>
                <a:latin typeface="Consolas" panose="020B0609020204030204" pitchFamily="49" charset="0"/>
              </a:rPr>
              <a:t>,</a:t>
            </a:r>
          </a:p>
          <a:p>
            <a:pPr marL="341100" lvl="3"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"state"</a:t>
            </a:r>
            <a:r>
              <a:rPr lang="en-US" altLang="zh-CN" sz="1000" dirty="0">
                <a:solidFill>
                  <a:srgbClr val="CCCCCC"/>
                </a:solidFill>
                <a:effectLst/>
                <a:latin typeface="Consolas" panose="020B0609020204030204" pitchFamily="49" charset="0"/>
              </a:rPr>
              <a:t>: </a:t>
            </a:r>
            <a:r>
              <a:rPr lang="en-US" altLang="zh-CN" sz="1000" dirty="0">
                <a:solidFill>
                  <a:srgbClr val="CE9178"/>
                </a:solidFill>
                <a:effectLst/>
                <a:latin typeface="Consolas" panose="020B0609020204030204" pitchFamily="49" charset="0"/>
              </a:rPr>
              <a:t>"NY"</a:t>
            </a:r>
            <a:r>
              <a:rPr lang="en-US" altLang="zh-CN" sz="1000" dirty="0">
                <a:solidFill>
                  <a:srgbClr val="CCCCCC"/>
                </a:solidFill>
                <a:effectLst/>
                <a:latin typeface="Consolas" panose="020B0609020204030204" pitchFamily="49" charset="0"/>
              </a:rPr>
              <a:t>,</a:t>
            </a:r>
          </a:p>
          <a:p>
            <a:pPr marL="341100" lvl="3" indent="0">
              <a:buNone/>
            </a:pPr>
            <a:r>
              <a:rPr lang="en-US" altLang="zh-CN" sz="1000" dirty="0">
                <a:solidFill>
                  <a:srgbClr val="CCCCCC"/>
                </a:solidFill>
                <a:effectLst/>
                <a:latin typeface="Consolas" panose="020B0609020204030204" pitchFamily="49" charset="0"/>
              </a:rPr>
              <a:t>  </a:t>
            </a:r>
            <a:r>
              <a:rPr lang="en-US" altLang="zh-CN" sz="1000" dirty="0">
                <a:solidFill>
                  <a:srgbClr val="9CDCFE"/>
                </a:solidFill>
                <a:effectLst/>
                <a:latin typeface="Consolas" panose="020B0609020204030204" pitchFamily="49" charset="0"/>
              </a:rPr>
              <a:t>"</a:t>
            </a:r>
            <a:r>
              <a:rPr lang="en-US" altLang="zh-CN" sz="1000" dirty="0" err="1">
                <a:solidFill>
                  <a:srgbClr val="9CDCFE"/>
                </a:solidFill>
                <a:effectLst/>
                <a:latin typeface="Consolas" panose="020B0609020204030204" pitchFamily="49" charset="0"/>
              </a:rPr>
              <a:t>postal_code</a:t>
            </a:r>
            <a:r>
              <a:rPr lang="en-US" altLang="zh-CN" sz="1000" dirty="0">
                <a:solidFill>
                  <a:srgbClr val="9CDCFE"/>
                </a:solidFill>
                <a:effectLst/>
                <a:latin typeface="Consolas" panose="020B0609020204030204" pitchFamily="49" charset="0"/>
              </a:rPr>
              <a:t>"</a:t>
            </a:r>
            <a:r>
              <a:rPr lang="en-US" altLang="zh-CN" sz="1000" dirty="0">
                <a:solidFill>
                  <a:srgbClr val="CCCCCC"/>
                </a:solidFill>
                <a:effectLst/>
                <a:latin typeface="Consolas" panose="020B0609020204030204" pitchFamily="49" charset="0"/>
              </a:rPr>
              <a:t>: [</a:t>
            </a:r>
          </a:p>
          <a:p>
            <a:pPr marL="341100" lvl="3" indent="0">
              <a:buNone/>
            </a:pPr>
            <a:r>
              <a:rPr lang="en-US" altLang="zh-CN" sz="1000" dirty="0">
                <a:solidFill>
                  <a:srgbClr val="CCCCCC"/>
                </a:solidFill>
                <a:effectLst/>
                <a:latin typeface="Consolas" panose="020B0609020204030204" pitchFamily="49" charset="0"/>
              </a:rPr>
              <a:t>            </a:t>
            </a:r>
            <a:r>
              <a:rPr lang="en-US" altLang="zh-CN" sz="1000" dirty="0">
                <a:solidFill>
                  <a:srgbClr val="B5CEA8"/>
                </a:solidFill>
                <a:effectLst/>
                <a:latin typeface="Consolas" panose="020B0609020204030204" pitchFamily="49" charset="0"/>
              </a:rPr>
              <a:t>123</a:t>
            </a:r>
            <a:r>
              <a:rPr lang="en-US" altLang="zh-CN" sz="1000" dirty="0">
                <a:solidFill>
                  <a:srgbClr val="CCCCCC"/>
                </a:solidFill>
                <a:effectLst/>
                <a:latin typeface="Consolas" panose="020B0609020204030204" pitchFamily="49" charset="0"/>
              </a:rPr>
              <a:t>,</a:t>
            </a:r>
          </a:p>
          <a:p>
            <a:pPr marL="341100" lvl="3" indent="0">
              <a:buNone/>
            </a:pPr>
            <a:r>
              <a:rPr lang="en-US" altLang="zh-CN" sz="1000" dirty="0">
                <a:solidFill>
                  <a:srgbClr val="CCCCCC"/>
                </a:solidFill>
                <a:effectLst/>
                <a:latin typeface="Consolas" panose="020B0609020204030204" pitchFamily="49" charset="0"/>
              </a:rPr>
              <a:t>            </a:t>
            </a:r>
            <a:r>
              <a:rPr lang="en-US" altLang="zh-CN" sz="1000" dirty="0">
                <a:solidFill>
                  <a:srgbClr val="B5CEA8"/>
                </a:solidFill>
                <a:effectLst/>
                <a:latin typeface="Consolas" panose="020B0609020204030204" pitchFamily="49" charset="0"/>
              </a:rPr>
              <a:t>12300</a:t>
            </a:r>
            <a:endParaRPr lang="en-US" altLang="zh-CN" sz="1000" dirty="0">
              <a:solidFill>
                <a:srgbClr val="CCCCCC"/>
              </a:solidFill>
              <a:effectLst/>
              <a:latin typeface="Consolas" panose="020B0609020204030204" pitchFamily="49" charset="0"/>
            </a:endParaRPr>
          </a:p>
          <a:p>
            <a:pPr marL="341100" lvl="3" indent="0">
              <a:buNone/>
            </a:pPr>
            <a:r>
              <a:rPr lang="en-US" altLang="zh-CN" sz="1000" dirty="0">
                <a:solidFill>
                  <a:srgbClr val="CCCCCC"/>
                </a:solidFill>
                <a:effectLst/>
                <a:latin typeface="Consolas" panose="020B0609020204030204" pitchFamily="49" charset="0"/>
              </a:rPr>
              <a:t>        ]</a:t>
            </a:r>
          </a:p>
          <a:p>
            <a:pPr marL="114300" lvl="2" indent="0">
              <a:buNone/>
            </a:pPr>
            <a:r>
              <a:rPr lang="en-US" altLang="zh-CN" sz="1000" dirty="0">
                <a:solidFill>
                  <a:srgbClr val="CCCCCC"/>
                </a:solidFill>
                <a:effectLst/>
                <a:latin typeface="Consolas" panose="020B0609020204030204" pitchFamily="49" charset="0"/>
              </a:rPr>
              <a:t>    }</a:t>
            </a:r>
          </a:p>
          <a:p>
            <a:pPr marL="114300" lvl="2" indent="0">
              <a:buNone/>
            </a:pPr>
            <a:r>
              <a:rPr lang="en-US" altLang="zh-CN" sz="1000" dirty="0">
                <a:solidFill>
                  <a:srgbClr val="CCCCCC"/>
                </a:solidFill>
                <a:effectLst/>
                <a:latin typeface="Consolas" panose="020B0609020204030204" pitchFamily="49" charset="0"/>
              </a:rPr>
              <a:t>}</a:t>
            </a:r>
          </a:p>
        </p:txBody>
      </p:sp>
      <p:sp>
        <p:nvSpPr>
          <p:cNvPr id="10" name="Text Placeholder 3">
            <a:extLst>
              <a:ext uri="{FF2B5EF4-FFF2-40B4-BE49-F238E27FC236}">
                <a16:creationId xmlns:a16="http://schemas.microsoft.com/office/drawing/2014/main" id="{A2EC7C81-FF92-A25E-23B0-4C021C75E17F}"/>
              </a:ext>
            </a:extLst>
          </p:cNvPr>
          <p:cNvSpPr txBox="1">
            <a:spLocks/>
          </p:cNvSpPr>
          <p:nvPr/>
        </p:nvSpPr>
        <p:spPr>
          <a:xfrm>
            <a:off x="4571999" y="1340692"/>
            <a:ext cx="4240475"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12" name="Oval 11">
            <a:extLst>
              <a:ext uri="{FF2B5EF4-FFF2-40B4-BE49-F238E27FC236}">
                <a16:creationId xmlns:a16="http://schemas.microsoft.com/office/drawing/2014/main" id="{6B0F7942-1D46-9072-099A-2CE0BF61B581}"/>
              </a:ext>
            </a:extLst>
          </p:cNvPr>
          <p:cNvSpPr/>
          <p:nvPr/>
        </p:nvSpPr>
        <p:spPr>
          <a:xfrm>
            <a:off x="4659514" y="1386412"/>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45EB051-ABC9-A5D2-7CBE-7A7D2A41B0A6}"/>
              </a:ext>
            </a:extLst>
          </p:cNvPr>
          <p:cNvSpPr/>
          <p:nvPr/>
        </p:nvSpPr>
        <p:spPr>
          <a:xfrm>
            <a:off x="4838469" y="1386412"/>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EDBB681-CB17-4D5B-AD9B-A9063DE78098}"/>
              </a:ext>
            </a:extLst>
          </p:cNvPr>
          <p:cNvSpPr/>
          <p:nvPr/>
        </p:nvSpPr>
        <p:spPr>
          <a:xfrm>
            <a:off x="5017424" y="1386412"/>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3556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345AB181-AB4C-A0DC-97F1-E0D74452D371}"/>
              </a:ext>
            </a:extLst>
          </p:cNvPr>
          <p:cNvSpPr txBox="1">
            <a:spLocks/>
          </p:cNvSpPr>
          <p:nvPr/>
        </p:nvSpPr>
        <p:spPr>
          <a:xfrm>
            <a:off x="326599" y="1350287"/>
            <a:ext cx="8483669" cy="320901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r">
              <a:lnSpc>
                <a:spcPct val="100000"/>
              </a:lnSpc>
              <a:tabLst>
                <a:tab pos="3030538" algn="l"/>
              </a:tabLst>
              <a:defRPr/>
            </a:pPr>
            <a:endParaRPr lang="en-US" altLang="zh-CN" sz="1000" dirty="0">
              <a:solidFill>
                <a:srgbClr val="B5CEA8"/>
              </a:solidFill>
              <a:latin typeface="Consolas" panose="020B0609020204030204" pitchFamily="49" charset="0"/>
              <a:ea typeface="Verdana" panose="020B0604030504040204" pitchFamily="34"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What is difference </a:t>
            </a:r>
            <a:r>
              <a:rPr lang="en-US" i="1" dirty="0">
                <a:solidFill>
                  <a:schemeClr val="accent2"/>
                </a:solidFill>
                <a:latin typeface="Sanofi Serif" panose="02060503060201020102" pitchFamily="18" charset="0"/>
              </a:rPr>
              <a:t>(basic types) </a:t>
            </a:r>
            <a:r>
              <a:rPr lang="en-US" dirty="0">
                <a:latin typeface="Sanofi Sans" panose="02010503030201020103" pitchFamily="50" charset="0"/>
              </a:rPr>
              <a:t>between </a:t>
            </a:r>
            <a:r>
              <a:rPr lang="en-US" i="1" dirty="0">
                <a:solidFill>
                  <a:schemeClr val="accent2"/>
                </a:solidFill>
                <a:latin typeface="Sanofi Serif" panose="02060503060201020102" pitchFamily="18" charset="0"/>
              </a:rPr>
              <a:t>JSON </a:t>
            </a:r>
            <a:r>
              <a:rPr lang="en-US" dirty="0">
                <a:latin typeface="Sanofi Sans" panose="02010503030201020103" pitchFamily="50" charset="0"/>
              </a:rPr>
              <a:t>and </a:t>
            </a:r>
            <a:r>
              <a:rPr lang="en-US" i="1" dirty="0">
                <a:solidFill>
                  <a:schemeClr val="accent2"/>
                </a:solidFill>
                <a:latin typeface="Sanofi Serif" panose="02060503060201020102" pitchFamily="18" charset="0"/>
              </a:rPr>
              <a:t>R</a:t>
            </a:r>
            <a:r>
              <a:rPr lang="en-US" dirty="0">
                <a:latin typeface="Sanofi Sans" panose="02010503030201020103" pitchFamily="50" charset="0"/>
              </a:rPr>
              <a:t>?</a:t>
            </a:r>
            <a:br>
              <a:rPr lang="en-US" dirty="0">
                <a:latin typeface="Sanofi Sans" panose="02010503030201020103" pitchFamily="50" charset="0"/>
              </a:rPr>
            </a:br>
            <a:endParaRPr lang="en-US" dirty="0">
              <a:latin typeface="Sanofi Sans" panose="02010503030201020103" pitchFamily="50" charset="0"/>
            </a:endParaRPr>
          </a:p>
        </p:txBody>
      </p:sp>
      <p:sp>
        <p:nvSpPr>
          <p:cNvPr id="4" name="Text Placeholder 3">
            <a:extLst>
              <a:ext uri="{FF2B5EF4-FFF2-40B4-BE49-F238E27FC236}">
                <a16:creationId xmlns:a16="http://schemas.microsoft.com/office/drawing/2014/main" id="{F1985CA3-5D59-09AB-691D-17AAD0D3099D}"/>
              </a:ext>
            </a:extLst>
          </p:cNvPr>
          <p:cNvSpPr>
            <a:spLocks noGrp="1"/>
          </p:cNvSpPr>
          <p:nvPr>
            <p:ph type="body" sz="quarter" idx="3"/>
          </p:nvPr>
        </p:nvSpPr>
        <p:spPr>
          <a:xfrm>
            <a:off x="331525" y="1408308"/>
            <a:ext cx="3585479" cy="3141395"/>
          </a:xfrm>
          <a:noFill/>
        </p:spPr>
        <p:style>
          <a:lnRef idx="0">
            <a:schemeClr val="accent1"/>
          </a:lnRef>
          <a:fillRef idx="3">
            <a:schemeClr val="accent1"/>
          </a:fillRef>
          <a:effectRef idx="3">
            <a:schemeClr val="accent1"/>
          </a:effectRef>
          <a:fontRef idx="minor">
            <a:schemeClr val="lt1"/>
          </a:fontRef>
        </p:style>
        <p:txBody>
          <a:bodyPr/>
          <a:lstStyle/>
          <a:p>
            <a:pPr marL="112713" marR="0" lvl="0" defTabSz="685800" rtl="0" eaLnBrk="1" fontAlgn="auto" latinLnBrk="0" hangingPunct="1">
              <a:lnSpc>
                <a:spcPct val="100000"/>
              </a:lnSpc>
              <a:spcBef>
                <a:spcPts val="0"/>
              </a:spcBef>
              <a:spcAft>
                <a:spcPts val="0"/>
              </a:spcAft>
              <a:buClrTx/>
              <a:buSzTx/>
              <a:tabLst>
                <a:tab pos="3030538" algn="l"/>
              </a:tabLst>
              <a:defRPr/>
            </a:pPr>
            <a:endParaRPr kumimoji="0" lang="en-US" altLang="zh-CN" sz="1000" i="1" u="none" strike="noStrike" kern="1200" cap="none" spc="0" normalizeH="0" baseline="0" noProof="0" dirty="0">
              <a:ln>
                <a:noFill/>
              </a:ln>
              <a:solidFill>
                <a:schemeClr val="bg1"/>
              </a:solidFill>
              <a:effectLst/>
              <a:uLnTx/>
              <a:uFillTx/>
              <a:latin typeface="Sanofi Serif" panose="02060503060201020102" pitchFamily="18" charset="0"/>
            </a:endParaRPr>
          </a:p>
          <a:p>
            <a:pPr marL="112713" marR="0" lvl="0" defTabSz="685800" rtl="0" eaLnBrk="1" fontAlgn="auto" latinLnBrk="0" hangingPunct="1">
              <a:lnSpc>
                <a:spcPct val="100000"/>
              </a:lnSpc>
              <a:spcBef>
                <a:spcPts val="0"/>
              </a:spcBef>
              <a:spcAft>
                <a:spcPts val="0"/>
              </a:spcAft>
              <a:buClrTx/>
              <a:buSzTx/>
              <a:tabLst>
                <a:tab pos="3030538" algn="l"/>
              </a:tabLst>
              <a:defRPr/>
            </a:pPr>
            <a:endParaRPr lang="en-US" altLang="zh-CN" sz="1000" i="1" dirty="0">
              <a:solidFill>
                <a:schemeClr val="bg1"/>
              </a:solidFill>
              <a:latin typeface="Sanofi Serif" panose="02060503060201020102" pitchFamily="18" charset="0"/>
            </a:endParaRPr>
          </a:p>
          <a:p>
            <a:pPr marL="112713" marR="0" lvl="0" defTabSz="685800" rtl="0" eaLnBrk="1" fontAlgn="auto" latinLnBrk="0" hangingPunct="1">
              <a:lnSpc>
                <a:spcPct val="100000"/>
              </a:lnSpc>
              <a:spcBef>
                <a:spcPts val="0"/>
              </a:spcBef>
              <a:spcAft>
                <a:spcPts val="0"/>
              </a:spcAft>
              <a:buClrTx/>
              <a:buSzTx/>
              <a:tabLst>
                <a:tab pos="3030538" algn="l"/>
              </a:tabLst>
              <a:defRPr/>
            </a:pPr>
            <a:r>
              <a:rPr kumimoji="0" lang="en-US" altLang="zh-CN" sz="1000" i="1" u="none" strike="noStrike" kern="1200" cap="none" spc="0" normalizeH="0" baseline="0" noProof="0" dirty="0">
                <a:ln>
                  <a:noFill/>
                </a:ln>
                <a:solidFill>
                  <a:schemeClr val="bg1"/>
                </a:solidFill>
                <a:effectLst/>
                <a:uLnTx/>
                <a:uFillTx/>
                <a:latin typeface="Sanofi Serif" panose="02060503060201020102" pitchFamily="18" charset="0"/>
              </a:rPr>
              <a:t>object</a:t>
            </a:r>
          </a:p>
          <a:p>
            <a:pPr marL="112713" marR="0" lvl="0" defTabSz="685800" rtl="0" eaLnBrk="1" fontAlgn="auto" latinLnBrk="0" hangingPunct="1">
              <a:lnSpc>
                <a:spcPct val="100000"/>
              </a:lnSpc>
              <a:spcBef>
                <a:spcPts val="0"/>
              </a:spcBef>
              <a:spcAft>
                <a:spcPts val="0"/>
              </a:spcAft>
              <a:buClrTx/>
              <a:buSzTx/>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"key1"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"value1"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"key2"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"value2"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1" indent="0" defTabSz="685800" rtl="0" eaLnBrk="1" fontAlgn="auto" latinLnBrk="0" hangingPunct="1">
              <a:lnSpc>
                <a:spcPct val="100000"/>
              </a:lnSpc>
              <a:spcBef>
                <a:spcPts val="0"/>
              </a:spcBef>
              <a:spcAft>
                <a:spcPts val="0"/>
              </a:spcAft>
              <a:buClr>
                <a:srgbClr val="7A00E6"/>
              </a:buClr>
              <a:buSzTx/>
              <a:buNone/>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a:lnSpc>
                <a:spcPct val="100000"/>
              </a:lnSpc>
              <a:tabLst>
                <a:tab pos="3030538" algn="l"/>
              </a:tabLst>
              <a:defRPr/>
            </a:pPr>
            <a:r>
              <a:rPr lang="en-US" altLang="zh-CN" sz="1000" i="1" dirty="0">
                <a:solidFill>
                  <a:schemeClr val="bg1"/>
                </a:solidFill>
                <a:latin typeface="Sanofi Serif" panose="02060503060201020102" pitchFamily="18" charset="0"/>
              </a:rPr>
              <a:t>array</a:t>
            </a:r>
          </a:p>
          <a:p>
            <a:pPr marL="114300">
              <a:lnSpc>
                <a:spcPct val="100000"/>
              </a:lnSpc>
            </a:pPr>
            <a:r>
              <a:rPr lang="en-US" altLang="zh-CN" sz="1000" b="0" dirty="0">
                <a:solidFill>
                  <a:srgbClr val="CCCCCC"/>
                </a:solidFill>
                <a:effectLst/>
                <a:latin typeface="Consolas" panose="020B0609020204030204" pitchFamily="49" charset="0"/>
              </a:rPr>
              <a:t>[ </a:t>
            </a:r>
            <a:r>
              <a:rPr lang="en-US" altLang="zh-CN" sz="1000" b="0" dirty="0">
                <a:solidFill>
                  <a:srgbClr val="CE9178"/>
                </a:solidFill>
                <a:effectLst/>
                <a:latin typeface="Consolas" panose="020B0609020204030204" pitchFamily="49" charset="0"/>
              </a:rPr>
              <a:t>"first"</a:t>
            </a:r>
            <a:r>
              <a:rPr lang="en-US" altLang="zh-CN" sz="1000" b="0" dirty="0">
                <a:solidFill>
                  <a:srgbClr val="CCCCCC"/>
                </a:solidFill>
                <a:effectLst/>
                <a:latin typeface="Consolas" panose="020B0609020204030204" pitchFamily="49" charset="0"/>
              </a:rPr>
              <a:t>, </a:t>
            </a:r>
            <a:r>
              <a:rPr lang="en-US" altLang="zh-CN" sz="1000" b="0" dirty="0">
                <a:solidFill>
                  <a:srgbClr val="CE9178"/>
                </a:solidFill>
                <a:effectLst/>
                <a:latin typeface="Consolas" panose="020B0609020204030204" pitchFamily="49" charset="0"/>
              </a:rPr>
              <a:t>"second"</a:t>
            </a:r>
            <a:r>
              <a:rPr lang="en-US" altLang="zh-CN" sz="1000" b="0" dirty="0">
                <a:solidFill>
                  <a:srgbClr val="CCCCCC"/>
                </a:solidFill>
                <a:effectLst/>
                <a:latin typeface="Consolas" panose="020B0609020204030204" pitchFamily="49" charset="0"/>
              </a:rPr>
              <a:t>, </a:t>
            </a:r>
            <a:r>
              <a:rPr lang="en-US" altLang="zh-CN" sz="1000" b="0" dirty="0">
                <a:solidFill>
                  <a:srgbClr val="CE9178"/>
                </a:solidFill>
                <a:effectLst/>
                <a:latin typeface="Consolas" panose="020B0609020204030204" pitchFamily="49" charset="0"/>
              </a:rPr>
              <a:t>"third"</a:t>
            </a:r>
            <a:r>
              <a:rPr lang="en-US" altLang="zh-CN" sz="1000" b="0" dirty="0">
                <a:solidFill>
                  <a:srgbClr val="CCCCCC"/>
                </a:solidFill>
                <a:effectLst/>
                <a:latin typeface="Consolas" panose="020B0609020204030204" pitchFamily="49" charset="0"/>
              </a:rPr>
              <a:t> ]</a:t>
            </a:r>
          </a:p>
          <a:p>
            <a:pPr marL="112713" marR="0" lvl="1" indent="0" defTabSz="685800" rtl="0" eaLnBrk="1" fontAlgn="auto" latinLnBrk="0" hangingPunct="1">
              <a:lnSpc>
                <a:spcPct val="100000"/>
              </a:lnSpc>
              <a:spcBef>
                <a:spcPts val="0"/>
              </a:spcBef>
              <a:spcAft>
                <a:spcPts val="0"/>
              </a:spcAft>
              <a:buClr>
                <a:srgbClr val="7A00E6"/>
              </a:buClr>
              <a:buSzTx/>
              <a:buNone/>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defTabSz="685800" rtl="0" eaLnBrk="1" fontAlgn="auto" latinLnBrk="0" hangingPunct="1">
              <a:lnSpc>
                <a:spcPct val="100000"/>
              </a:lnSpc>
              <a:spcBef>
                <a:spcPts val="0"/>
              </a:spcBef>
              <a:spcAft>
                <a:spcPts val="0"/>
              </a:spcAft>
              <a:buClrTx/>
              <a:buSzTx/>
              <a:defRPr/>
            </a:pPr>
            <a:r>
              <a:rPr lang="en-US" altLang="zh-CN" sz="1000" i="1" dirty="0">
                <a:solidFill>
                  <a:schemeClr val="bg1"/>
                </a:solidFill>
                <a:latin typeface="Sanofi Serif" panose="02060503060201020102" pitchFamily="18" charset="0"/>
              </a:rPr>
              <a:t>number</a:t>
            </a:r>
          </a:p>
          <a:p>
            <a:pPr marL="112713" marR="0" lvl="1" indent="0" defTabSz="685800" rtl="0" eaLnBrk="1" fontAlgn="auto" latinLnBrk="0" hangingPunct="1">
              <a:lnSpc>
                <a:spcPct val="100000"/>
              </a:lnSpc>
              <a:spcBef>
                <a:spcPts val="0"/>
              </a:spcBef>
              <a:spcAft>
                <a:spcPts val="0"/>
              </a:spcAft>
              <a:buClr>
                <a:srgbClr val="7A00E6"/>
              </a:buClr>
              <a:buSzTx/>
              <a:buNone/>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42</a:t>
            </a:r>
            <a:endParaRPr kumimoji="0" lang="zh-CN" altLang="en-US" sz="1000" b="0" i="0" u="none" strike="noStrike" kern="1200" cap="none" spc="0" normalizeH="0" baseline="0" noProof="0" dirty="0">
              <a:ln>
                <a:noFill/>
              </a:ln>
              <a:solidFill>
                <a:srgbClr val="CCCCCC"/>
              </a:solidFill>
              <a:effectLst/>
              <a:uLnTx/>
              <a:uFillTx/>
              <a:latin typeface="Consolas" panose="020B0609020204030204" pitchFamily="49" charset="0"/>
            </a:endParaRPr>
          </a:p>
          <a:p>
            <a:pPr marL="112713" marR="0" lvl="1" indent="0" defTabSz="685800" rtl="0" eaLnBrk="1" fontAlgn="auto" latinLnBrk="0" hangingPunct="1">
              <a:lnSpc>
                <a:spcPct val="100000"/>
              </a:lnSpc>
              <a:spcBef>
                <a:spcPts val="0"/>
              </a:spcBef>
              <a:spcAft>
                <a:spcPts val="0"/>
              </a:spcAft>
              <a:buClr>
                <a:srgbClr val="7A00E6"/>
              </a:buClr>
              <a:buSzTx/>
              <a:buNone/>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3.1415</a:t>
            </a:r>
          </a:p>
          <a:p>
            <a:pPr marL="112713" marR="0" lvl="2" indent="0" defTabSz="685800" rtl="0" eaLnBrk="1" fontAlgn="auto" latinLnBrk="0" hangingPunct="1">
              <a:lnSpc>
                <a:spcPct val="100000"/>
              </a:lnSpc>
              <a:spcBef>
                <a:spcPts val="0"/>
              </a:spcBef>
              <a:spcAft>
                <a:spcPts val="0"/>
              </a:spcAft>
              <a:buClr>
                <a:srgbClr val="7A00E6"/>
              </a:buClr>
              <a:buSzTx/>
              <a:buNone/>
              <a:defRPr/>
            </a:pPr>
            <a:endPar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endParaRPr>
          </a:p>
          <a:p>
            <a:pPr marL="112713" marR="0" lvl="0" defTabSz="685800" rtl="0" eaLnBrk="1" fontAlgn="auto" latinLnBrk="0" hangingPunct="1">
              <a:lnSpc>
                <a:spcPct val="100000"/>
              </a:lnSpc>
              <a:spcBef>
                <a:spcPts val="0"/>
              </a:spcBef>
              <a:spcAft>
                <a:spcPts val="0"/>
              </a:spcAft>
              <a:buClrTx/>
              <a:buSzTx/>
              <a:defRPr/>
            </a:pPr>
            <a:r>
              <a:rPr lang="en-US" altLang="zh-CN" sz="1000" i="1" dirty="0">
                <a:solidFill>
                  <a:schemeClr val="bg1"/>
                </a:solidFill>
                <a:latin typeface="Sanofi Serif" panose="02060503060201020102" pitchFamily="18" charset="0"/>
              </a:rPr>
              <a:t>string</a:t>
            </a:r>
          </a:p>
          <a:p>
            <a:pPr marL="112713" marR="0" lvl="0" defTabSz="685800" rtl="0" eaLnBrk="1" fontAlgn="auto" latinLnBrk="0" hangingPunct="1">
              <a:lnSpc>
                <a:spcPct val="100000"/>
              </a:lnSpc>
              <a:spcBef>
                <a:spcPts val="0"/>
              </a:spcBef>
              <a:spcAft>
                <a:spcPts val="0"/>
              </a:spcAft>
              <a:buClrTx/>
              <a:buSzTx/>
              <a:defRPr/>
            </a:pP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"This is a string"</a:t>
            </a:r>
          </a:p>
          <a:p>
            <a:pPr marL="112713" marR="0" lvl="0" defTabSz="685800" rtl="0" eaLnBrk="1" fontAlgn="auto" latinLnBrk="0" hangingPunct="1">
              <a:lnSpc>
                <a:spcPct val="100000"/>
              </a:lnSpc>
              <a:spcBef>
                <a:spcPts val="0"/>
              </a:spcBef>
              <a:spcAft>
                <a:spcPts val="0"/>
              </a:spcAft>
              <a:buClrTx/>
              <a:buSzTx/>
              <a:defRPr/>
            </a:pPr>
            <a:endParaRPr kumimoji="0" lang="en-US" altLang="zh-CN" sz="1000" b="1" i="0" u="none" strike="noStrike" kern="1200" cap="none" spc="0" normalizeH="0" baseline="0" noProof="0" dirty="0">
              <a:ln>
                <a:noFill/>
              </a:ln>
              <a:solidFill>
                <a:srgbClr val="000000"/>
              </a:solidFill>
              <a:effectLst/>
              <a:uLnTx/>
              <a:uFillTx/>
              <a:latin typeface="Consolas" panose="020B0609020204030204" pitchFamily="49" charset="0"/>
              <a:ea typeface="Verdana" panose="020B0604030504040204" pitchFamily="34" charset="0"/>
            </a:endParaRPr>
          </a:p>
          <a:p>
            <a:pPr marL="112713" marR="0" lvl="0" defTabSz="685800" rtl="0" eaLnBrk="1" fontAlgn="auto" latinLnBrk="0" hangingPunct="1">
              <a:lnSpc>
                <a:spcPct val="100000"/>
              </a:lnSpc>
              <a:spcBef>
                <a:spcPts val="0"/>
              </a:spcBef>
              <a:spcAft>
                <a:spcPts val="0"/>
              </a:spcAft>
              <a:buClrTx/>
              <a:buSzTx/>
              <a:defRPr/>
            </a:pPr>
            <a:r>
              <a:rPr lang="en-US" altLang="zh-CN" sz="1000" i="1" dirty="0" err="1">
                <a:solidFill>
                  <a:schemeClr val="bg1"/>
                </a:solidFill>
                <a:latin typeface="Sanofi Serif" panose="02060503060201020102" pitchFamily="18" charset="0"/>
              </a:rPr>
              <a:t>boolean</a:t>
            </a:r>
            <a:endParaRPr lang="en-US" altLang="zh-CN" sz="1000" i="1" dirty="0">
              <a:solidFill>
                <a:schemeClr val="bg1"/>
              </a:solidFill>
              <a:latin typeface="Sanofi Serif" panose="02060503060201020102" pitchFamily="18" charset="0"/>
            </a:endParaRPr>
          </a:p>
          <a:p>
            <a:pPr marL="112713" marR="0" lvl="0" defTabSz="685800" rtl="0" eaLnBrk="1" fontAlgn="auto" latinLnBrk="0" hangingPunct="1">
              <a:lnSpc>
                <a:spcPct val="100000"/>
              </a:lnSpc>
              <a:spcBef>
                <a:spcPts val="0"/>
              </a:spcBef>
              <a:spcAft>
                <a:spcPts val="0"/>
              </a:spcAft>
              <a:buClrTx/>
              <a:buSzTx/>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true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false</a:t>
            </a:r>
          </a:p>
          <a:p>
            <a:pPr marL="112713" marR="0" lvl="0" defTabSz="685800" rtl="0" eaLnBrk="1" fontAlgn="auto" latinLnBrk="0" hangingPunct="1">
              <a:lnSpc>
                <a:spcPct val="100000"/>
              </a:lnSpc>
              <a:spcBef>
                <a:spcPts val="0"/>
              </a:spcBef>
              <a:spcAft>
                <a:spcPts val="0"/>
              </a:spcAft>
              <a:buClrTx/>
              <a:buSzTx/>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defTabSz="685800" rtl="0" eaLnBrk="1" fontAlgn="auto" latinLnBrk="0" hangingPunct="1">
              <a:lnSpc>
                <a:spcPct val="100000"/>
              </a:lnSpc>
              <a:spcBef>
                <a:spcPts val="0"/>
              </a:spcBef>
              <a:spcAft>
                <a:spcPts val="0"/>
              </a:spcAft>
              <a:buClrTx/>
              <a:buSzTx/>
              <a:defRPr/>
            </a:pPr>
            <a:r>
              <a:rPr lang="en-US" altLang="zh-CN" sz="1000" i="1" dirty="0">
                <a:solidFill>
                  <a:schemeClr val="bg1"/>
                </a:solidFill>
                <a:latin typeface="Sanofi Serif" panose="02060503060201020102" pitchFamily="18" charset="0"/>
              </a:rPr>
              <a:t>null</a:t>
            </a:r>
          </a:p>
          <a:p>
            <a:pPr marL="112713" marR="0" lvl="0" defTabSz="685800" rtl="0" eaLnBrk="1" fontAlgn="auto" latinLnBrk="0" hangingPunct="1">
              <a:lnSpc>
                <a:spcPct val="100000"/>
              </a:lnSpc>
              <a:spcBef>
                <a:spcPts val="0"/>
              </a:spcBef>
              <a:spcAft>
                <a:spcPts val="0"/>
              </a:spcAft>
              <a:buClrTx/>
              <a:buSzTx/>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Null </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15</a:t>
            </a:fld>
            <a:endParaRPr lang="en-US">
              <a:latin typeface="Sanofi Sans" panose="02010503030201020103" pitchFamily="50" charset="0"/>
            </a:endParaRPr>
          </a:p>
        </p:txBody>
      </p:sp>
      <p:sp>
        <p:nvSpPr>
          <p:cNvPr id="14" name="Text Placeholder 2">
            <a:extLst>
              <a:ext uri="{FF2B5EF4-FFF2-40B4-BE49-F238E27FC236}">
                <a16:creationId xmlns:a16="http://schemas.microsoft.com/office/drawing/2014/main" id="{5A13B873-1A7D-C12C-305C-5DDF3EF9D0BB}"/>
              </a:ext>
            </a:extLst>
          </p:cNvPr>
          <p:cNvSpPr>
            <a:spLocks noGrp="1"/>
          </p:cNvSpPr>
          <p:nvPr>
            <p:ph type="body" sz="quarter" idx="2"/>
          </p:nvPr>
        </p:nvSpPr>
        <p:spPr>
          <a:xfrm>
            <a:off x="333730" y="1071318"/>
            <a:ext cx="3583274" cy="215444"/>
          </a:xfrm>
          <a:solidFill>
            <a:schemeClr val="accent4"/>
          </a:solidFill>
        </p:spPr>
        <p:txBody>
          <a:bodyPr/>
          <a:lstStyle/>
          <a:p>
            <a:pPr algn="ctr"/>
            <a:r>
              <a:rPr lang="en-US" b="1" i="0" dirty="0">
                <a:solidFill>
                  <a:schemeClr val="bg1"/>
                </a:solidFill>
                <a:latin typeface="Sanofi Sans" panose="02010503030201020103" pitchFamily="50" charset="0"/>
              </a:rPr>
              <a:t>JSON</a:t>
            </a:r>
          </a:p>
        </p:txBody>
      </p:sp>
      <p:sp>
        <p:nvSpPr>
          <p:cNvPr id="15" name="Text Placeholder 2">
            <a:extLst>
              <a:ext uri="{FF2B5EF4-FFF2-40B4-BE49-F238E27FC236}">
                <a16:creationId xmlns:a16="http://schemas.microsoft.com/office/drawing/2014/main" id="{8BC3EDFC-C7C6-CD91-A9FE-5C634231289E}"/>
              </a:ext>
            </a:extLst>
          </p:cNvPr>
          <p:cNvSpPr txBox="1">
            <a:spLocks/>
          </p:cNvSpPr>
          <p:nvPr/>
        </p:nvSpPr>
        <p:spPr>
          <a:xfrm>
            <a:off x="5222581" y="1067150"/>
            <a:ext cx="3585481" cy="215444"/>
          </a:xfrm>
          <a:prstGeom prst="rect">
            <a:avLst/>
          </a:prstGeom>
          <a:solidFill>
            <a:schemeClr val="accent6"/>
          </a:solidFill>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4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Clr>
                <a:schemeClr val="accent2"/>
              </a:buClr>
              <a:buFont typeface="Arial" panose="020B0604020202020204" pitchFamily="34" charset="0"/>
              <a:buChar char="•"/>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chemeClr val="bg1"/>
                </a:solidFill>
                <a:latin typeface="Sanofi Sans" panose="02010503030201020103" pitchFamily="50" charset="0"/>
              </a:rPr>
              <a:t>R</a:t>
            </a:r>
          </a:p>
        </p:txBody>
      </p:sp>
      <p:sp>
        <p:nvSpPr>
          <p:cNvPr id="16" name="Text Placeholder 3">
            <a:extLst>
              <a:ext uri="{FF2B5EF4-FFF2-40B4-BE49-F238E27FC236}">
                <a16:creationId xmlns:a16="http://schemas.microsoft.com/office/drawing/2014/main" id="{2EE7C8D4-4ABF-742D-1560-73D44E6AAC48}"/>
              </a:ext>
            </a:extLst>
          </p:cNvPr>
          <p:cNvSpPr txBox="1">
            <a:spLocks/>
          </p:cNvSpPr>
          <p:nvPr/>
        </p:nvSpPr>
        <p:spPr>
          <a:xfrm>
            <a:off x="5224788" y="1408307"/>
            <a:ext cx="3585482" cy="3150991"/>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marR="0" lvl="0" algn="l" defTabSz="457200" rtl="0" eaLnBrk="1" fontAlgn="auto" latinLnBrk="0" hangingPunct="1">
              <a:lnSpc>
                <a:spcPct val="100000"/>
              </a:lnSpc>
              <a:spcBef>
                <a:spcPts val="0"/>
              </a:spcBef>
              <a:spcAft>
                <a:spcPts val="0"/>
              </a:spcAft>
              <a:buClrTx/>
              <a:buSzTx/>
              <a:tabLst/>
              <a:defRPr/>
            </a:pPr>
            <a:endParaRPr lang="en-US" altLang="zh-CN" sz="1000" i="1" dirty="0">
              <a:solidFill>
                <a:schemeClr val="bg1"/>
              </a:solidFill>
              <a:latin typeface="Sanofi Serif" panose="02060503060201020102" pitchFamily="18" charset="0"/>
              <a:ea typeface="+mn-ea"/>
              <a:cs typeface="+mn-cs"/>
            </a:endParaRPr>
          </a:p>
          <a:p>
            <a:pPr marL="112713" marR="0" lvl="0" algn="l" defTabSz="457200" rtl="0" eaLnBrk="1" fontAlgn="auto" latinLnBrk="0" hangingPunct="1">
              <a:lnSpc>
                <a:spcPct val="100000"/>
              </a:lnSpc>
              <a:spcBef>
                <a:spcPts val="0"/>
              </a:spcBef>
              <a:spcAft>
                <a:spcPts val="0"/>
              </a:spcAft>
              <a:buClrTx/>
              <a:buSzTx/>
              <a:tabLst/>
              <a:defRPr/>
            </a:pPr>
            <a:endParaRPr lang="en-US" altLang="zh-CN" sz="1000" i="1" dirty="0">
              <a:solidFill>
                <a:schemeClr val="bg1"/>
              </a:solidFill>
              <a:latin typeface="Sanofi Serif" panose="02060503060201020102" pitchFamily="18" charset="0"/>
              <a:ea typeface="+mn-ea"/>
              <a:cs typeface="+mn-cs"/>
            </a:endParaRPr>
          </a:p>
          <a:p>
            <a:pPr marL="112713" marR="0" lvl="0" algn="l" defTabSz="457200" rtl="0" eaLnBrk="1" fontAlgn="auto" latinLnBrk="0" hangingPunct="1">
              <a:lnSpc>
                <a:spcPct val="100000"/>
              </a:lnSpc>
              <a:spcBef>
                <a:spcPts val="0"/>
              </a:spcBef>
              <a:spcAft>
                <a:spcPts val="0"/>
              </a:spcAft>
              <a:buClrTx/>
              <a:buSzTx/>
              <a:tabLst/>
              <a:defRPr/>
            </a:pPr>
            <a:r>
              <a:rPr lang="en-US" altLang="zh-CN" sz="1000" i="1" dirty="0">
                <a:solidFill>
                  <a:schemeClr val="bg1"/>
                </a:solidFill>
                <a:latin typeface="Sanofi Serif" panose="02060503060201020102" pitchFamily="18" charset="0"/>
                <a:ea typeface="+mn-ea"/>
                <a:cs typeface="+mn-cs"/>
              </a:rPr>
              <a:t>list</a:t>
            </a:r>
          </a:p>
          <a:p>
            <a:pPr marL="112713" marR="0" lvl="0" algn="l" defTabSz="457200" rtl="0" eaLnBrk="1" fontAlgn="auto" latinLnBrk="0" hangingPunct="1">
              <a:lnSpc>
                <a:spcPct val="100000"/>
              </a:lnSpc>
              <a:spcBef>
                <a:spcPts val="0"/>
              </a:spcBef>
              <a:spcAft>
                <a:spcPts val="0"/>
              </a:spcAft>
              <a:buClrTx/>
              <a:buSzTx/>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mn-ea"/>
                <a:cs typeface="+mn-cs"/>
              </a:rPr>
              <a:t>list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"key1"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"value1"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"key2"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"value2"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p>
          <a:p>
            <a:pPr marL="112713" lvl="1" indent="0" defTabSz="457200">
              <a:lnSpc>
                <a:spcPct val="100000"/>
              </a:lnSpc>
              <a:buClrTx/>
              <a:buNone/>
              <a:defRPr/>
            </a:pPr>
            <a:endParaRPr lang="en-US" altLang="zh-CN" sz="1000" i="1" dirty="0">
              <a:solidFill>
                <a:schemeClr val="bg1"/>
              </a:solidFill>
              <a:latin typeface="Sanofi Serif" panose="02060503060201020102" pitchFamily="18" charset="0"/>
              <a:ea typeface="+mn-ea"/>
              <a:cs typeface="+mn-cs"/>
            </a:endParaRPr>
          </a:p>
          <a:p>
            <a:pPr marL="112713" lvl="1" indent="0" defTabSz="457200">
              <a:lnSpc>
                <a:spcPct val="100000"/>
              </a:lnSpc>
              <a:buClrTx/>
              <a:buNone/>
              <a:defRPr/>
            </a:pPr>
            <a:r>
              <a:rPr lang="en-US" altLang="zh-CN" sz="1000" i="1" dirty="0">
                <a:solidFill>
                  <a:schemeClr val="bg1"/>
                </a:solidFill>
                <a:latin typeface="Sanofi Serif" panose="02060503060201020102" pitchFamily="18" charset="0"/>
                <a:ea typeface="+mn-ea"/>
                <a:cs typeface="+mn-cs"/>
              </a:rPr>
              <a:t>list</a:t>
            </a:r>
          </a:p>
          <a:p>
            <a:pPr marL="112713" marR="0" lvl="0" algn="l" defTabSz="457200" rtl="0" eaLnBrk="1" fontAlgn="auto" latinLnBrk="0" hangingPunct="1">
              <a:lnSpc>
                <a:spcPct val="100000"/>
              </a:lnSpc>
              <a:spcBef>
                <a:spcPts val="0"/>
              </a:spcBef>
              <a:spcAft>
                <a:spcPts val="0"/>
              </a:spcAft>
              <a:buClrTx/>
              <a:buSzTx/>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mn-ea"/>
                <a:cs typeface="+mn-cs"/>
              </a:rPr>
              <a:t>list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"value1"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"value2"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a:t>
            </a:r>
            <a:endParaRPr lang="en-US" altLang="zh-CN" sz="1000" i="1" dirty="0">
              <a:solidFill>
                <a:schemeClr val="bg1"/>
              </a:solidFill>
              <a:latin typeface="Sanofi Serif" panose="02060503060201020102" pitchFamily="18" charset="0"/>
              <a:ea typeface="+mn-ea"/>
              <a:cs typeface="+mn-cs"/>
            </a:endParaRPr>
          </a:p>
          <a:p>
            <a:pPr marL="112713" lvl="1" indent="0" defTabSz="457200">
              <a:lnSpc>
                <a:spcPct val="100000"/>
              </a:lnSpc>
              <a:buClrTx/>
              <a:buNone/>
              <a:defRPr/>
            </a:pPr>
            <a:endParaRPr lang="en-US" altLang="zh-CN" sz="1000" i="1" dirty="0">
              <a:solidFill>
                <a:schemeClr val="bg1"/>
              </a:solidFill>
              <a:latin typeface="Sanofi Serif" panose="02060503060201020102" pitchFamily="18" charset="0"/>
              <a:ea typeface="+mn-ea"/>
              <a:cs typeface="+mn-cs"/>
            </a:endParaRPr>
          </a:p>
          <a:p>
            <a:pPr marL="114300" lvl="1" indent="0" defTabSz="457200">
              <a:lnSpc>
                <a:spcPct val="100000"/>
              </a:lnSpc>
              <a:buClrTx/>
              <a:buNone/>
              <a:defRPr/>
            </a:pPr>
            <a:r>
              <a:rPr lang="en-US" altLang="zh-CN" sz="1000" i="1" dirty="0">
                <a:solidFill>
                  <a:schemeClr val="bg1"/>
                </a:solidFill>
                <a:latin typeface="Sanofi Serif" panose="02060503060201020102" pitchFamily="18" charset="0"/>
                <a:ea typeface="+mn-ea"/>
                <a:cs typeface="+mn-cs"/>
              </a:rPr>
              <a:t>vector - integer/double</a:t>
            </a:r>
          </a:p>
          <a:p>
            <a:pPr marL="114300" lvl="1" indent="0" defTabSz="457200">
              <a:lnSpc>
                <a:spcPct val="100000"/>
              </a:lnSpc>
              <a:buClrTx/>
              <a:buNone/>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42</a:t>
            </a:r>
            <a:endParaRPr kumimoji="0" lang="zh-CN" altLang="en-US"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endParaRPr>
          </a:p>
          <a:p>
            <a:pPr marL="114300" lvl="2" indent="0" defTabSz="457200">
              <a:lnSpc>
                <a:spcPct val="100000"/>
              </a:lnSpc>
              <a:buClrTx/>
              <a:buNone/>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3.1415</a:t>
            </a:r>
          </a:p>
          <a:p>
            <a:pPr marL="114300" lvl="2" indent="0" defTabSz="457200">
              <a:lnSpc>
                <a:spcPct val="100000"/>
              </a:lnSpc>
              <a:buClrTx/>
              <a:buNone/>
              <a:defRPr/>
            </a:pPr>
            <a:endPar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endParaRPr>
          </a:p>
          <a:p>
            <a:pPr marL="114300" lvl="1" indent="0" defTabSz="457200">
              <a:lnSpc>
                <a:spcPct val="100000"/>
              </a:lnSpc>
              <a:buClrTx/>
              <a:buNone/>
              <a:defRPr/>
            </a:pPr>
            <a:r>
              <a:rPr lang="en-US" altLang="zh-CN" sz="1000" i="1" dirty="0">
                <a:solidFill>
                  <a:schemeClr val="bg1"/>
                </a:solidFill>
                <a:latin typeface="Sanofi Serif" panose="02060503060201020102" pitchFamily="18" charset="0"/>
                <a:ea typeface="+mn-ea"/>
                <a:cs typeface="+mn-cs"/>
              </a:rPr>
              <a:t>vector - character</a:t>
            </a:r>
          </a:p>
          <a:p>
            <a:pPr marL="114300" lvl="1" indent="0" defTabSz="457200">
              <a:lnSpc>
                <a:spcPct val="100000"/>
              </a:lnSpc>
              <a:buClrTx/>
              <a:buNone/>
              <a:defRPr/>
            </a:pP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mn-ea"/>
                <a:cs typeface="+mn-cs"/>
              </a:rPr>
              <a:t>"This is a string"</a:t>
            </a:r>
          </a:p>
          <a:p>
            <a:pPr marL="114300" lvl="1" indent="0" defTabSz="457200">
              <a:lnSpc>
                <a:spcPct val="100000"/>
              </a:lnSpc>
              <a:buClrTx/>
              <a:defRPr/>
            </a:pPr>
            <a:endParaRPr kumimoji="0" lang="en-US" altLang="zh-CN" sz="1000" b="1" i="0" u="none" strike="noStrike" kern="1200" cap="none" spc="0" normalizeH="0" baseline="0" noProof="0" dirty="0">
              <a:ln>
                <a:noFill/>
              </a:ln>
              <a:solidFill>
                <a:srgbClr val="000000"/>
              </a:solidFill>
              <a:effectLst/>
              <a:uLnTx/>
              <a:uFillTx/>
              <a:latin typeface="Verdana"/>
              <a:ea typeface="+mn-ea"/>
              <a:cs typeface="+mn-cs"/>
            </a:endParaRPr>
          </a:p>
          <a:p>
            <a:pPr marL="114300" lvl="1" indent="0" defTabSz="457200">
              <a:lnSpc>
                <a:spcPct val="100000"/>
              </a:lnSpc>
              <a:buClrTx/>
              <a:buNone/>
              <a:defRPr/>
            </a:pPr>
            <a:r>
              <a:rPr lang="en-US" altLang="zh-CN" sz="1000" i="1" dirty="0">
                <a:solidFill>
                  <a:schemeClr val="bg1"/>
                </a:solidFill>
                <a:latin typeface="Sanofi Serif" panose="02060503060201020102" pitchFamily="18" charset="0"/>
                <a:ea typeface="+mn-ea"/>
                <a:cs typeface="+mn-cs"/>
              </a:rPr>
              <a:t>vector - logical</a:t>
            </a:r>
          </a:p>
          <a:p>
            <a:pPr marL="114300" lvl="1" indent="0" defTabSz="457200">
              <a:lnSpc>
                <a:spcPct val="100000"/>
              </a:lnSpc>
              <a:buClrTx/>
              <a:buNone/>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mn-ea"/>
                <a:cs typeface="+mn-cs"/>
              </a:rPr>
              <a:t>TRUE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mn-ea"/>
                <a:cs typeface="+mn-cs"/>
              </a:rPr>
              <a:t>FALSE</a:t>
            </a:r>
          </a:p>
          <a:p>
            <a:pPr marL="112713" marR="0" lvl="0" algn="l" defTabSz="457200" rtl="0" eaLnBrk="1" fontAlgn="auto" latinLnBrk="0" hangingPunct="1">
              <a:lnSpc>
                <a:spcPct val="100000"/>
              </a:lnSpc>
              <a:spcBef>
                <a:spcPts val="0"/>
              </a:spcBef>
              <a:spcAft>
                <a:spcPts val="0"/>
              </a:spcAft>
              <a:buClrTx/>
              <a:buSzTx/>
              <a:tabLst/>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endParaRPr>
          </a:p>
          <a:p>
            <a:pPr marL="112713" marR="0" lvl="0" algn="l" defTabSz="457200" rtl="0" eaLnBrk="1" fontAlgn="auto" latinLnBrk="0" hangingPunct="1">
              <a:lnSpc>
                <a:spcPct val="100000"/>
              </a:lnSpc>
              <a:spcBef>
                <a:spcPts val="0"/>
              </a:spcBef>
              <a:spcAft>
                <a:spcPts val="0"/>
              </a:spcAft>
              <a:buClrTx/>
              <a:buSzTx/>
              <a:tabLst/>
              <a:defRPr/>
            </a:pPr>
            <a:r>
              <a:rPr lang="en-US" altLang="zh-CN" sz="1000" i="1" dirty="0">
                <a:solidFill>
                  <a:schemeClr val="bg1"/>
                </a:solidFill>
                <a:latin typeface="Sanofi Serif" panose="02060503060201020102" pitchFamily="18" charset="0"/>
                <a:ea typeface="+mn-ea"/>
                <a:cs typeface="+mn-cs"/>
              </a:rPr>
              <a:t>null/NA</a:t>
            </a:r>
          </a:p>
          <a:p>
            <a:pPr marL="112713" marR="0" lvl="0" algn="l" defTabSz="457200" rtl="0" eaLnBrk="1" fontAlgn="auto" latinLnBrk="0" hangingPunct="1">
              <a:lnSpc>
                <a:spcPct val="100000"/>
              </a:lnSpc>
              <a:spcBef>
                <a:spcPts val="0"/>
              </a:spcBef>
              <a:spcAft>
                <a:spcPts val="0"/>
              </a:spcAft>
              <a:buClrTx/>
              <a:buSzTx/>
              <a:tabLst/>
              <a:defRPr/>
            </a:pPr>
            <a:r>
              <a:rPr kumimoji="0" lang="en-US" altLang="zh-CN" sz="1000" b="1"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NULL</a:t>
            </a:r>
            <a:endParaRPr kumimoji="0" lang="en-US" altLang="zh-CN" sz="10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 Placeholder 3">
            <a:extLst>
              <a:ext uri="{FF2B5EF4-FFF2-40B4-BE49-F238E27FC236}">
                <a16:creationId xmlns:a16="http://schemas.microsoft.com/office/drawing/2014/main" id="{6F8A1387-B050-8A60-012C-C11B5A3CE653}"/>
              </a:ext>
            </a:extLst>
          </p:cNvPr>
          <p:cNvSpPr txBox="1">
            <a:spLocks/>
          </p:cNvSpPr>
          <p:nvPr/>
        </p:nvSpPr>
        <p:spPr>
          <a:xfrm>
            <a:off x="326597" y="1344682"/>
            <a:ext cx="8481465"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30" name="Oval 29">
            <a:extLst>
              <a:ext uri="{FF2B5EF4-FFF2-40B4-BE49-F238E27FC236}">
                <a16:creationId xmlns:a16="http://schemas.microsoft.com/office/drawing/2014/main" id="{C8EC8582-6AEA-6944-77A6-7E32980B9B11}"/>
              </a:ext>
            </a:extLst>
          </p:cNvPr>
          <p:cNvSpPr/>
          <p:nvPr/>
        </p:nvSpPr>
        <p:spPr>
          <a:xfrm>
            <a:off x="414112" y="1390403"/>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E317C43-D41A-1435-2C21-E01290F4741D}"/>
              </a:ext>
            </a:extLst>
          </p:cNvPr>
          <p:cNvSpPr/>
          <p:nvPr/>
        </p:nvSpPr>
        <p:spPr>
          <a:xfrm>
            <a:off x="593067" y="1390403"/>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C2C8975-BD2D-84C0-4AC8-F4B4803D0C02}"/>
              </a:ext>
            </a:extLst>
          </p:cNvPr>
          <p:cNvSpPr/>
          <p:nvPr/>
        </p:nvSpPr>
        <p:spPr>
          <a:xfrm>
            <a:off x="772022" y="1390403"/>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4748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376BBFF-4A86-EB5E-AD6F-1A1CDCDB2D0D}"/>
              </a:ext>
            </a:extLst>
          </p:cNvPr>
          <p:cNvSpPr txBox="1">
            <a:spLocks/>
          </p:cNvSpPr>
          <p:nvPr/>
        </p:nvSpPr>
        <p:spPr>
          <a:xfrm>
            <a:off x="326599" y="1350287"/>
            <a:ext cx="8483669" cy="320901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r">
              <a:lnSpc>
                <a:spcPct val="100000"/>
              </a:lnSpc>
              <a:tabLst>
                <a:tab pos="3030538" algn="l"/>
              </a:tabLst>
              <a:defRPr/>
            </a:pPr>
            <a:endParaRPr lang="en-US" altLang="zh-CN" sz="1000" dirty="0">
              <a:solidFill>
                <a:srgbClr val="B5CEA8"/>
              </a:solidFill>
              <a:latin typeface="Consolas" panose="020B0609020204030204" pitchFamily="49" charset="0"/>
              <a:ea typeface="Verdana" panose="020B0604030504040204" pitchFamily="34" charset="0"/>
            </a:endParaRPr>
          </a:p>
        </p:txBody>
      </p:sp>
      <p:sp>
        <p:nvSpPr>
          <p:cNvPr id="43" name="Text Placeholder 3">
            <a:extLst>
              <a:ext uri="{FF2B5EF4-FFF2-40B4-BE49-F238E27FC236}">
                <a16:creationId xmlns:a16="http://schemas.microsoft.com/office/drawing/2014/main" id="{E2F32C79-D28D-C850-8408-79BC5E90BA0D}"/>
              </a:ext>
            </a:extLst>
          </p:cNvPr>
          <p:cNvSpPr txBox="1">
            <a:spLocks/>
          </p:cNvSpPr>
          <p:nvPr/>
        </p:nvSpPr>
        <p:spPr>
          <a:xfrm>
            <a:off x="326597" y="1344681"/>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JSON </a:t>
            </a:r>
            <a:r>
              <a:rPr lang="en-US" i="1" dirty="0">
                <a:solidFill>
                  <a:schemeClr val="accent2"/>
                </a:solidFill>
                <a:latin typeface="Sanofi Serif" panose="02060503060201020102" pitchFamily="18" charset="0"/>
              </a:rPr>
              <a:t>object</a:t>
            </a:r>
            <a:r>
              <a:rPr lang="en-US" dirty="0">
                <a:latin typeface="Sanofi Sans" panose="02010503030201020103" pitchFamily="50" charset="0"/>
              </a:rPr>
              <a:t> vs R </a:t>
            </a:r>
            <a:r>
              <a:rPr lang="en-US" i="1" dirty="0">
                <a:solidFill>
                  <a:schemeClr val="accent2"/>
                </a:solidFill>
                <a:latin typeface="Sanofi Serif" panose="02060503060201020102" pitchFamily="18" charset="0"/>
              </a:rPr>
              <a:t>list</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16</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80348136-D07F-C15A-B3E6-92CCDBA798B4}"/>
              </a:ext>
            </a:extLst>
          </p:cNvPr>
          <p:cNvSpPr txBox="1">
            <a:spLocks/>
          </p:cNvSpPr>
          <p:nvPr/>
        </p:nvSpPr>
        <p:spPr>
          <a:xfrm>
            <a:off x="331525" y="1408308"/>
            <a:ext cx="3585479" cy="3141395"/>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first_name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"John"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is_alive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true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"age"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null</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"city"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"New York"</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"state"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postal_code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zh-CN" altLang="en-US" sz="10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11" name="Text Placeholder 3">
            <a:extLst>
              <a:ext uri="{FF2B5EF4-FFF2-40B4-BE49-F238E27FC236}">
                <a16:creationId xmlns:a16="http://schemas.microsoft.com/office/drawing/2014/main" id="{A523FF4F-797C-AEDA-BAEF-BEC52F9F33EF}"/>
              </a:ext>
            </a:extLst>
          </p:cNvPr>
          <p:cNvSpPr txBox="1">
            <a:spLocks/>
          </p:cNvSpPr>
          <p:nvPr/>
        </p:nvSpPr>
        <p:spPr>
          <a:xfrm>
            <a:off x="5224788" y="1408307"/>
            <a:ext cx="3585482" cy="3150991"/>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&gt;</a:t>
            </a: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first_name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"John"</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is_alive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TRUE</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age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NULL</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address</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err="1">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city</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"New York"</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err="1">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state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"NY"</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err="1">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postal_code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12300</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p:txBody>
      </p:sp>
      <p:sp>
        <p:nvSpPr>
          <p:cNvPr id="40" name="Oval 39">
            <a:extLst>
              <a:ext uri="{FF2B5EF4-FFF2-40B4-BE49-F238E27FC236}">
                <a16:creationId xmlns:a16="http://schemas.microsoft.com/office/drawing/2014/main" id="{ACABCB9C-B789-E8FD-9D2F-F8C7EBCA63AA}"/>
              </a:ext>
            </a:extLst>
          </p:cNvPr>
          <p:cNvSpPr/>
          <p:nvPr/>
        </p:nvSpPr>
        <p:spPr>
          <a:xfrm>
            <a:off x="414112" y="1390403"/>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72EE4AAF-A774-6D36-73AB-AD1A42070AF5}"/>
              </a:ext>
            </a:extLst>
          </p:cNvPr>
          <p:cNvSpPr/>
          <p:nvPr/>
        </p:nvSpPr>
        <p:spPr>
          <a:xfrm>
            <a:off x="593067" y="1390403"/>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A840C47A-5710-02FE-5552-D792016D8D46}"/>
              </a:ext>
            </a:extLst>
          </p:cNvPr>
          <p:cNvSpPr/>
          <p:nvPr/>
        </p:nvSpPr>
        <p:spPr>
          <a:xfrm>
            <a:off x="772022" y="1390403"/>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4" name="Text Placeholder 2">
            <a:extLst>
              <a:ext uri="{FF2B5EF4-FFF2-40B4-BE49-F238E27FC236}">
                <a16:creationId xmlns:a16="http://schemas.microsoft.com/office/drawing/2014/main" id="{D240FC95-F722-933D-DC13-AFC4B4437613}"/>
              </a:ext>
            </a:extLst>
          </p:cNvPr>
          <p:cNvSpPr>
            <a:spLocks noGrp="1"/>
          </p:cNvSpPr>
          <p:nvPr>
            <p:ph type="body" sz="quarter" idx="2"/>
          </p:nvPr>
        </p:nvSpPr>
        <p:spPr>
          <a:xfrm>
            <a:off x="333730" y="1071318"/>
            <a:ext cx="3583274" cy="215444"/>
          </a:xfrm>
          <a:solidFill>
            <a:schemeClr val="accent4"/>
          </a:solidFill>
        </p:spPr>
        <p:txBody>
          <a:bodyPr/>
          <a:lstStyle/>
          <a:p>
            <a:pPr algn="ctr"/>
            <a:r>
              <a:rPr lang="en-US" b="1" i="0" dirty="0">
                <a:solidFill>
                  <a:schemeClr val="bg1"/>
                </a:solidFill>
                <a:latin typeface="Sanofi Sans" panose="02010503030201020103" pitchFamily="50" charset="0"/>
              </a:rPr>
              <a:t>JSON</a:t>
            </a:r>
          </a:p>
        </p:txBody>
      </p:sp>
      <p:sp>
        <p:nvSpPr>
          <p:cNvPr id="45" name="Text Placeholder 2">
            <a:extLst>
              <a:ext uri="{FF2B5EF4-FFF2-40B4-BE49-F238E27FC236}">
                <a16:creationId xmlns:a16="http://schemas.microsoft.com/office/drawing/2014/main" id="{3AEEE0CE-9B58-DC84-CD3B-B3C225089384}"/>
              </a:ext>
            </a:extLst>
          </p:cNvPr>
          <p:cNvSpPr txBox="1">
            <a:spLocks/>
          </p:cNvSpPr>
          <p:nvPr/>
        </p:nvSpPr>
        <p:spPr>
          <a:xfrm>
            <a:off x="5222581" y="1067150"/>
            <a:ext cx="3585481" cy="215444"/>
          </a:xfrm>
          <a:prstGeom prst="rect">
            <a:avLst/>
          </a:prstGeom>
          <a:solidFill>
            <a:schemeClr val="accent6"/>
          </a:solidFill>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4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Clr>
                <a:schemeClr val="accent2"/>
              </a:buClr>
              <a:buFont typeface="Arial" panose="020B0604020202020204" pitchFamily="34" charset="0"/>
              <a:buChar char="•"/>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chemeClr val="bg1"/>
                </a:solidFill>
                <a:latin typeface="Sanofi Sans" panose="02010503030201020103" pitchFamily="50" charset="0"/>
              </a:rPr>
              <a:t>R</a:t>
            </a:r>
          </a:p>
        </p:txBody>
      </p:sp>
    </p:spTree>
    <p:extLst>
      <p:ext uri="{BB962C8B-B14F-4D97-AF65-F5344CB8AC3E}">
        <p14:creationId xmlns:p14="http://schemas.microsoft.com/office/powerpoint/2010/main" val="344495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AB8ECD-BB09-D72B-ECAB-ED9E27206256}"/>
              </a:ext>
            </a:extLst>
          </p:cNvPr>
          <p:cNvSpPr txBox="1">
            <a:spLocks/>
          </p:cNvSpPr>
          <p:nvPr/>
        </p:nvSpPr>
        <p:spPr>
          <a:xfrm>
            <a:off x="326599" y="1350287"/>
            <a:ext cx="8483669" cy="320901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r">
              <a:lnSpc>
                <a:spcPct val="100000"/>
              </a:lnSpc>
              <a:tabLst>
                <a:tab pos="3030538" algn="l"/>
              </a:tabLst>
              <a:defRPr/>
            </a:pPr>
            <a:endParaRPr lang="en-US" altLang="zh-CN" sz="1000" dirty="0">
              <a:solidFill>
                <a:srgbClr val="B5CEA8"/>
              </a:solidFill>
              <a:latin typeface="Consolas" panose="020B0609020204030204" pitchFamily="49" charset="0"/>
              <a:ea typeface="Verdana" panose="020B0604030504040204" pitchFamily="34"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JSON </a:t>
            </a:r>
            <a:r>
              <a:rPr lang="en-US" i="1" dirty="0">
                <a:solidFill>
                  <a:schemeClr val="accent2"/>
                </a:solidFill>
                <a:latin typeface="Sanofi Serif" panose="02060503060201020102" pitchFamily="18" charset="0"/>
              </a:rPr>
              <a:t>object</a:t>
            </a:r>
            <a:r>
              <a:rPr lang="en-US" dirty="0">
                <a:latin typeface="Sanofi Sans" panose="02010503030201020103" pitchFamily="50" charset="0"/>
              </a:rPr>
              <a:t> vs R </a:t>
            </a:r>
            <a:r>
              <a:rPr lang="en-US" i="1" dirty="0">
                <a:solidFill>
                  <a:schemeClr val="accent2"/>
                </a:solidFill>
                <a:latin typeface="Sanofi Serif" panose="02060503060201020102" pitchFamily="18" charset="0"/>
              </a:rPr>
              <a:t>list</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17</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80348136-D07F-C15A-B3E6-92CCDBA798B4}"/>
              </a:ext>
            </a:extLst>
          </p:cNvPr>
          <p:cNvSpPr txBox="1">
            <a:spLocks/>
          </p:cNvSpPr>
          <p:nvPr/>
        </p:nvSpPr>
        <p:spPr>
          <a:xfrm>
            <a:off x="331525" y="1408308"/>
            <a:ext cx="3585479" cy="3141395"/>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first_name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"John"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is_alive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true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"age"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null</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"city"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"New York"</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"state"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postal_code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3"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zh-CN" altLang="en-US" sz="10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11" name="Text Placeholder 3">
            <a:extLst>
              <a:ext uri="{FF2B5EF4-FFF2-40B4-BE49-F238E27FC236}">
                <a16:creationId xmlns:a16="http://schemas.microsoft.com/office/drawing/2014/main" id="{A523FF4F-797C-AEDA-BAEF-BEC52F9F33EF}"/>
              </a:ext>
            </a:extLst>
          </p:cNvPr>
          <p:cNvSpPr txBox="1">
            <a:spLocks/>
          </p:cNvSpPr>
          <p:nvPr/>
        </p:nvSpPr>
        <p:spPr>
          <a:xfrm>
            <a:off x="5224788" y="1408307"/>
            <a:ext cx="3585482" cy="3145536"/>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&gt;</a:t>
            </a: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first_name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"John"</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is_alive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TRUE</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age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NULL</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address</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err="1">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city</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"New York"</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err="1">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state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"NY"</a:t>
            </a:r>
            <a:b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br>
            <a:r>
              <a:rPr kumimoji="0" lang="en-US" altLang="zh-CN" sz="1000" b="0" i="0" u="none" strike="noStrike" kern="1200" cap="none" spc="0" normalizeH="0" baseline="0" noProof="0" dirty="0">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err="1">
                <a:ln>
                  <a:noFill/>
                </a:ln>
                <a:solidFill>
                  <a:srgbClr val="569CD6"/>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postal_code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4" indent="0" algn="l" defTabSz="685800" rtl="0" eaLnBrk="1" fontAlgn="auto" latinLnBrk="0" hangingPunct="1">
              <a:lnSpc>
                <a:spcPct val="125000"/>
              </a:lnSpc>
              <a:spcBef>
                <a:spcPts val="0"/>
              </a:spcBef>
              <a:spcAft>
                <a:spcPts val="0"/>
              </a:spcAft>
              <a:buClr>
                <a:srgbClr val="7A00E6"/>
              </a:buClr>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12300</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p:txBody>
      </p:sp>
      <p:sp>
        <p:nvSpPr>
          <p:cNvPr id="22" name="Rectangle 21">
            <a:extLst>
              <a:ext uri="{FF2B5EF4-FFF2-40B4-BE49-F238E27FC236}">
                <a16:creationId xmlns:a16="http://schemas.microsoft.com/office/drawing/2014/main" id="{CCB11830-5C33-17EE-44F8-33361782AD1E}"/>
              </a:ext>
            </a:extLst>
          </p:cNvPr>
          <p:cNvSpPr/>
          <p:nvPr/>
        </p:nvSpPr>
        <p:spPr>
          <a:xfrm>
            <a:off x="504097" y="1819531"/>
            <a:ext cx="3291840" cy="146304"/>
          </a:xfrm>
          <a:prstGeom prst="rect">
            <a:avLst/>
          </a:prstGeom>
          <a:noFill/>
          <a:ln cap="rnd">
            <a:solidFill>
              <a:schemeClr val="accent3"/>
            </a:solidFill>
            <a:prstDash val="lgDash"/>
            <a:round/>
            <a:extLst>
              <a:ext uri="{C807C97D-BFC1-408E-A445-0C87EB9F89A2}">
                <ask:lineSketchStyleProps xmlns:ask="http://schemas.microsoft.com/office/drawing/2018/sketchyshapes" sd="1219033472">
                  <a:custGeom>
                    <a:avLst/>
                    <a:gdLst>
                      <a:gd name="connsiteX0" fmla="*/ 0 w 2194560"/>
                      <a:gd name="connsiteY0" fmla="*/ 0 h 343887"/>
                      <a:gd name="connsiteX1" fmla="*/ 526694 w 2194560"/>
                      <a:gd name="connsiteY1" fmla="*/ 0 h 343887"/>
                      <a:gd name="connsiteX2" fmla="*/ 1009498 w 2194560"/>
                      <a:gd name="connsiteY2" fmla="*/ 0 h 343887"/>
                      <a:gd name="connsiteX3" fmla="*/ 1602029 w 2194560"/>
                      <a:gd name="connsiteY3" fmla="*/ 0 h 343887"/>
                      <a:gd name="connsiteX4" fmla="*/ 2194560 w 2194560"/>
                      <a:gd name="connsiteY4" fmla="*/ 0 h 343887"/>
                      <a:gd name="connsiteX5" fmla="*/ 2194560 w 2194560"/>
                      <a:gd name="connsiteY5" fmla="*/ 343887 h 343887"/>
                      <a:gd name="connsiteX6" fmla="*/ 1689811 w 2194560"/>
                      <a:gd name="connsiteY6" fmla="*/ 343887 h 343887"/>
                      <a:gd name="connsiteX7" fmla="*/ 1185062 w 2194560"/>
                      <a:gd name="connsiteY7" fmla="*/ 343887 h 343887"/>
                      <a:gd name="connsiteX8" fmla="*/ 592531 w 2194560"/>
                      <a:gd name="connsiteY8" fmla="*/ 343887 h 343887"/>
                      <a:gd name="connsiteX9" fmla="*/ 0 w 2194560"/>
                      <a:gd name="connsiteY9" fmla="*/ 343887 h 343887"/>
                      <a:gd name="connsiteX10" fmla="*/ 0 w 2194560"/>
                      <a:gd name="connsiteY10" fmla="*/ 0 h 3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4560" h="343887" extrusionOk="0">
                        <a:moveTo>
                          <a:pt x="0" y="0"/>
                        </a:moveTo>
                        <a:cubicBezTo>
                          <a:pt x="213341" y="-24362"/>
                          <a:pt x="279133" y="11107"/>
                          <a:pt x="526694" y="0"/>
                        </a:cubicBezTo>
                        <a:cubicBezTo>
                          <a:pt x="774255" y="-11107"/>
                          <a:pt x="908703" y="29149"/>
                          <a:pt x="1009498" y="0"/>
                        </a:cubicBezTo>
                        <a:cubicBezTo>
                          <a:pt x="1110293" y="-29149"/>
                          <a:pt x="1327220" y="42206"/>
                          <a:pt x="1602029" y="0"/>
                        </a:cubicBezTo>
                        <a:cubicBezTo>
                          <a:pt x="1876838" y="-42206"/>
                          <a:pt x="1989113" y="24255"/>
                          <a:pt x="2194560" y="0"/>
                        </a:cubicBezTo>
                        <a:cubicBezTo>
                          <a:pt x="2232143" y="92007"/>
                          <a:pt x="2160953" y="229305"/>
                          <a:pt x="2194560" y="343887"/>
                        </a:cubicBezTo>
                        <a:cubicBezTo>
                          <a:pt x="2009574" y="394607"/>
                          <a:pt x="1868232" y="332546"/>
                          <a:pt x="1689811" y="343887"/>
                        </a:cubicBezTo>
                        <a:cubicBezTo>
                          <a:pt x="1511390" y="355228"/>
                          <a:pt x="1409928" y="308248"/>
                          <a:pt x="1185062" y="343887"/>
                        </a:cubicBezTo>
                        <a:cubicBezTo>
                          <a:pt x="960196" y="379526"/>
                          <a:pt x="778533" y="343158"/>
                          <a:pt x="592531" y="343887"/>
                        </a:cubicBezTo>
                        <a:cubicBezTo>
                          <a:pt x="406529" y="344616"/>
                          <a:pt x="237935" y="307242"/>
                          <a:pt x="0" y="343887"/>
                        </a:cubicBezTo>
                        <a:cubicBezTo>
                          <a:pt x="-16042" y="255311"/>
                          <a:pt x="22650" y="1445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string</a:t>
            </a:r>
          </a:p>
        </p:txBody>
      </p:sp>
      <p:sp>
        <p:nvSpPr>
          <p:cNvPr id="23" name="Rectangle 22">
            <a:extLst>
              <a:ext uri="{FF2B5EF4-FFF2-40B4-BE49-F238E27FC236}">
                <a16:creationId xmlns:a16="http://schemas.microsoft.com/office/drawing/2014/main" id="{C1977617-EDC6-D56A-ABC8-3C0492FC1B4B}"/>
              </a:ext>
            </a:extLst>
          </p:cNvPr>
          <p:cNvSpPr/>
          <p:nvPr/>
        </p:nvSpPr>
        <p:spPr>
          <a:xfrm>
            <a:off x="497967" y="2175510"/>
            <a:ext cx="3291840" cy="173736"/>
          </a:xfrm>
          <a:prstGeom prst="rect">
            <a:avLst/>
          </a:prstGeom>
          <a:noFill/>
          <a:ln cap="rnd">
            <a:solidFill>
              <a:schemeClr val="accent4"/>
            </a:solidFill>
            <a:prstDash val="lgDash"/>
            <a:round/>
            <a:extLst>
              <a:ext uri="{C807C97D-BFC1-408E-A445-0C87EB9F89A2}">
                <ask:lineSketchStyleProps xmlns:ask="http://schemas.microsoft.com/office/drawing/2018/sketchyshapes" sd="1219033472">
                  <a:custGeom>
                    <a:avLst/>
                    <a:gdLst>
                      <a:gd name="connsiteX0" fmla="*/ 0 w 2194560"/>
                      <a:gd name="connsiteY0" fmla="*/ 0 h 173736"/>
                      <a:gd name="connsiteX1" fmla="*/ 526694 w 2194560"/>
                      <a:gd name="connsiteY1" fmla="*/ 0 h 173736"/>
                      <a:gd name="connsiteX2" fmla="*/ 1009498 w 2194560"/>
                      <a:gd name="connsiteY2" fmla="*/ 0 h 173736"/>
                      <a:gd name="connsiteX3" fmla="*/ 1602029 w 2194560"/>
                      <a:gd name="connsiteY3" fmla="*/ 0 h 173736"/>
                      <a:gd name="connsiteX4" fmla="*/ 2194560 w 2194560"/>
                      <a:gd name="connsiteY4" fmla="*/ 0 h 173736"/>
                      <a:gd name="connsiteX5" fmla="*/ 2194560 w 2194560"/>
                      <a:gd name="connsiteY5" fmla="*/ 173736 h 173736"/>
                      <a:gd name="connsiteX6" fmla="*/ 1689811 w 2194560"/>
                      <a:gd name="connsiteY6" fmla="*/ 173736 h 173736"/>
                      <a:gd name="connsiteX7" fmla="*/ 1185062 w 2194560"/>
                      <a:gd name="connsiteY7" fmla="*/ 173736 h 173736"/>
                      <a:gd name="connsiteX8" fmla="*/ 592531 w 2194560"/>
                      <a:gd name="connsiteY8" fmla="*/ 173736 h 173736"/>
                      <a:gd name="connsiteX9" fmla="*/ 0 w 2194560"/>
                      <a:gd name="connsiteY9" fmla="*/ 173736 h 173736"/>
                      <a:gd name="connsiteX10" fmla="*/ 0 w 2194560"/>
                      <a:gd name="connsiteY10" fmla="*/ 0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4560" h="173736" extrusionOk="0">
                        <a:moveTo>
                          <a:pt x="0" y="0"/>
                        </a:moveTo>
                        <a:cubicBezTo>
                          <a:pt x="213341" y="-24362"/>
                          <a:pt x="279133" y="11107"/>
                          <a:pt x="526694" y="0"/>
                        </a:cubicBezTo>
                        <a:cubicBezTo>
                          <a:pt x="774255" y="-11107"/>
                          <a:pt x="908703" y="29149"/>
                          <a:pt x="1009498" y="0"/>
                        </a:cubicBezTo>
                        <a:cubicBezTo>
                          <a:pt x="1110293" y="-29149"/>
                          <a:pt x="1327220" y="42206"/>
                          <a:pt x="1602029" y="0"/>
                        </a:cubicBezTo>
                        <a:cubicBezTo>
                          <a:pt x="1876838" y="-42206"/>
                          <a:pt x="1989113" y="24255"/>
                          <a:pt x="2194560" y="0"/>
                        </a:cubicBezTo>
                        <a:cubicBezTo>
                          <a:pt x="2195157" y="85596"/>
                          <a:pt x="2192778" y="116785"/>
                          <a:pt x="2194560" y="173736"/>
                        </a:cubicBezTo>
                        <a:cubicBezTo>
                          <a:pt x="2009574" y="224456"/>
                          <a:pt x="1868232" y="162395"/>
                          <a:pt x="1689811" y="173736"/>
                        </a:cubicBezTo>
                        <a:cubicBezTo>
                          <a:pt x="1511390" y="185077"/>
                          <a:pt x="1409928" y="138097"/>
                          <a:pt x="1185062" y="173736"/>
                        </a:cubicBezTo>
                        <a:cubicBezTo>
                          <a:pt x="960196" y="209375"/>
                          <a:pt x="778533" y="173007"/>
                          <a:pt x="592531" y="173736"/>
                        </a:cubicBezTo>
                        <a:cubicBezTo>
                          <a:pt x="406529" y="174465"/>
                          <a:pt x="237935" y="137091"/>
                          <a:pt x="0" y="173736"/>
                        </a:cubicBezTo>
                        <a:cubicBezTo>
                          <a:pt x="-9310" y="96003"/>
                          <a:pt x="4926" y="368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null</a:t>
            </a:r>
          </a:p>
        </p:txBody>
      </p:sp>
      <p:sp>
        <p:nvSpPr>
          <p:cNvPr id="24" name="Rectangle 23">
            <a:extLst>
              <a:ext uri="{FF2B5EF4-FFF2-40B4-BE49-F238E27FC236}">
                <a16:creationId xmlns:a16="http://schemas.microsoft.com/office/drawing/2014/main" id="{B2B23527-254E-D0C8-1EAE-5D76982AB911}"/>
              </a:ext>
            </a:extLst>
          </p:cNvPr>
          <p:cNvSpPr/>
          <p:nvPr/>
        </p:nvSpPr>
        <p:spPr>
          <a:xfrm>
            <a:off x="491837" y="2378810"/>
            <a:ext cx="3291840" cy="731520"/>
          </a:xfrm>
          <a:prstGeom prst="rect">
            <a:avLst/>
          </a:prstGeom>
          <a:noFill/>
          <a:ln cap="rnd">
            <a:solidFill>
              <a:schemeClr val="accent6"/>
            </a:solidFill>
            <a:prstDash val="lgDash"/>
            <a:round/>
            <a:extLst>
              <a:ext uri="{C807C97D-BFC1-408E-A445-0C87EB9F89A2}">
                <ask:lineSketchStyleProps xmlns:ask="http://schemas.microsoft.com/office/drawing/2018/sketchyshapes" sd="1219033472">
                  <a:custGeom>
                    <a:avLst/>
                    <a:gdLst>
                      <a:gd name="connsiteX0" fmla="*/ 0 w 2194560"/>
                      <a:gd name="connsiteY0" fmla="*/ 0 h 731520"/>
                      <a:gd name="connsiteX1" fmla="*/ 526694 w 2194560"/>
                      <a:gd name="connsiteY1" fmla="*/ 0 h 731520"/>
                      <a:gd name="connsiteX2" fmla="*/ 1009498 w 2194560"/>
                      <a:gd name="connsiteY2" fmla="*/ 0 h 731520"/>
                      <a:gd name="connsiteX3" fmla="*/ 1602029 w 2194560"/>
                      <a:gd name="connsiteY3" fmla="*/ 0 h 731520"/>
                      <a:gd name="connsiteX4" fmla="*/ 2194560 w 2194560"/>
                      <a:gd name="connsiteY4" fmla="*/ 0 h 731520"/>
                      <a:gd name="connsiteX5" fmla="*/ 2194560 w 2194560"/>
                      <a:gd name="connsiteY5" fmla="*/ 358445 h 731520"/>
                      <a:gd name="connsiteX6" fmla="*/ 2194560 w 2194560"/>
                      <a:gd name="connsiteY6" fmla="*/ 731520 h 731520"/>
                      <a:gd name="connsiteX7" fmla="*/ 1645920 w 2194560"/>
                      <a:gd name="connsiteY7" fmla="*/ 731520 h 731520"/>
                      <a:gd name="connsiteX8" fmla="*/ 1053389 w 2194560"/>
                      <a:gd name="connsiteY8" fmla="*/ 731520 h 731520"/>
                      <a:gd name="connsiteX9" fmla="*/ 570586 w 2194560"/>
                      <a:gd name="connsiteY9" fmla="*/ 731520 h 731520"/>
                      <a:gd name="connsiteX10" fmla="*/ 0 w 2194560"/>
                      <a:gd name="connsiteY10" fmla="*/ 731520 h 731520"/>
                      <a:gd name="connsiteX11" fmla="*/ 0 w 2194560"/>
                      <a:gd name="connsiteY11" fmla="*/ 365760 h 731520"/>
                      <a:gd name="connsiteX12" fmla="*/ 0 w 2194560"/>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560" h="731520" extrusionOk="0">
                        <a:moveTo>
                          <a:pt x="0" y="0"/>
                        </a:moveTo>
                        <a:cubicBezTo>
                          <a:pt x="213341" y="-24362"/>
                          <a:pt x="279133" y="11107"/>
                          <a:pt x="526694" y="0"/>
                        </a:cubicBezTo>
                        <a:cubicBezTo>
                          <a:pt x="774255" y="-11107"/>
                          <a:pt x="908703" y="29149"/>
                          <a:pt x="1009498" y="0"/>
                        </a:cubicBezTo>
                        <a:cubicBezTo>
                          <a:pt x="1110293" y="-29149"/>
                          <a:pt x="1327220" y="42206"/>
                          <a:pt x="1602029" y="0"/>
                        </a:cubicBezTo>
                        <a:cubicBezTo>
                          <a:pt x="1876838" y="-42206"/>
                          <a:pt x="1989113" y="24255"/>
                          <a:pt x="2194560" y="0"/>
                        </a:cubicBezTo>
                        <a:cubicBezTo>
                          <a:pt x="2205195" y="86528"/>
                          <a:pt x="2181897" y="270393"/>
                          <a:pt x="2194560" y="358445"/>
                        </a:cubicBezTo>
                        <a:cubicBezTo>
                          <a:pt x="2207223" y="446497"/>
                          <a:pt x="2162161" y="651726"/>
                          <a:pt x="2194560" y="731520"/>
                        </a:cubicBezTo>
                        <a:cubicBezTo>
                          <a:pt x="2048131" y="761865"/>
                          <a:pt x="1840027" y="684947"/>
                          <a:pt x="1645920" y="731520"/>
                        </a:cubicBezTo>
                        <a:cubicBezTo>
                          <a:pt x="1451813" y="778093"/>
                          <a:pt x="1239391" y="730791"/>
                          <a:pt x="1053389" y="731520"/>
                        </a:cubicBezTo>
                        <a:cubicBezTo>
                          <a:pt x="867387" y="732249"/>
                          <a:pt x="672150" y="697433"/>
                          <a:pt x="570586" y="731520"/>
                        </a:cubicBezTo>
                        <a:cubicBezTo>
                          <a:pt x="469022" y="765607"/>
                          <a:pt x="283890" y="695501"/>
                          <a:pt x="0" y="731520"/>
                        </a:cubicBezTo>
                        <a:cubicBezTo>
                          <a:pt x="-22760" y="655287"/>
                          <a:pt x="35140" y="486121"/>
                          <a:pt x="0" y="365760"/>
                        </a:cubicBezTo>
                        <a:cubicBezTo>
                          <a:pt x="-35140" y="245399"/>
                          <a:pt x="39691" y="12339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object</a:t>
            </a:r>
          </a:p>
        </p:txBody>
      </p:sp>
      <p:sp>
        <p:nvSpPr>
          <p:cNvPr id="25" name="Rectangle 24">
            <a:extLst>
              <a:ext uri="{FF2B5EF4-FFF2-40B4-BE49-F238E27FC236}">
                <a16:creationId xmlns:a16="http://schemas.microsoft.com/office/drawing/2014/main" id="{E1D3FBC2-9A32-F052-E269-D279A052914B}"/>
              </a:ext>
            </a:extLst>
          </p:cNvPr>
          <p:cNvSpPr/>
          <p:nvPr/>
        </p:nvSpPr>
        <p:spPr>
          <a:xfrm>
            <a:off x="5218659" y="1819785"/>
            <a:ext cx="2743200" cy="355725"/>
          </a:xfrm>
          <a:prstGeom prst="rect">
            <a:avLst/>
          </a:prstGeom>
          <a:noFill/>
          <a:ln cap="rnd">
            <a:solidFill>
              <a:schemeClr val="accent3"/>
            </a:solidFill>
            <a:prstDash val="lgDash"/>
            <a:round/>
            <a:extLst>
              <a:ext uri="{C807C97D-BFC1-408E-A445-0C87EB9F89A2}">
                <ask:lineSketchStyleProps xmlns:ask="http://schemas.microsoft.com/office/drawing/2018/sketchyshapes" sd="1219033472">
                  <a:custGeom>
                    <a:avLst/>
                    <a:gdLst>
                      <a:gd name="connsiteX0" fmla="*/ 0 w 1637580"/>
                      <a:gd name="connsiteY0" fmla="*/ 0 h 727581"/>
                      <a:gd name="connsiteX1" fmla="*/ 529484 w 1637580"/>
                      <a:gd name="connsiteY1" fmla="*/ 0 h 727581"/>
                      <a:gd name="connsiteX2" fmla="*/ 1026217 w 1637580"/>
                      <a:gd name="connsiteY2" fmla="*/ 0 h 727581"/>
                      <a:gd name="connsiteX3" fmla="*/ 1637580 w 1637580"/>
                      <a:gd name="connsiteY3" fmla="*/ 0 h 727581"/>
                      <a:gd name="connsiteX4" fmla="*/ 1637580 w 1637580"/>
                      <a:gd name="connsiteY4" fmla="*/ 356515 h 727581"/>
                      <a:gd name="connsiteX5" fmla="*/ 1637580 w 1637580"/>
                      <a:gd name="connsiteY5" fmla="*/ 727581 h 727581"/>
                      <a:gd name="connsiteX6" fmla="*/ 1124472 w 1637580"/>
                      <a:gd name="connsiteY6" fmla="*/ 727581 h 727581"/>
                      <a:gd name="connsiteX7" fmla="*/ 611363 w 1637580"/>
                      <a:gd name="connsiteY7" fmla="*/ 727581 h 727581"/>
                      <a:gd name="connsiteX8" fmla="*/ 0 w 1637580"/>
                      <a:gd name="connsiteY8" fmla="*/ 727581 h 727581"/>
                      <a:gd name="connsiteX9" fmla="*/ 0 w 1637580"/>
                      <a:gd name="connsiteY9" fmla="*/ 385618 h 727581"/>
                      <a:gd name="connsiteX10" fmla="*/ 0 w 1637580"/>
                      <a:gd name="connsiteY10" fmla="*/ 0 h 72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580" h="727581" extrusionOk="0">
                        <a:moveTo>
                          <a:pt x="0" y="0"/>
                        </a:moveTo>
                        <a:cubicBezTo>
                          <a:pt x="117641" y="-43163"/>
                          <a:pt x="285668" y="53213"/>
                          <a:pt x="529484" y="0"/>
                        </a:cubicBezTo>
                        <a:cubicBezTo>
                          <a:pt x="773300" y="-53213"/>
                          <a:pt x="821482" y="57783"/>
                          <a:pt x="1026217" y="0"/>
                        </a:cubicBezTo>
                        <a:cubicBezTo>
                          <a:pt x="1230952" y="-57783"/>
                          <a:pt x="1491683" y="61682"/>
                          <a:pt x="1637580" y="0"/>
                        </a:cubicBezTo>
                        <a:cubicBezTo>
                          <a:pt x="1643217" y="90628"/>
                          <a:pt x="1632753" y="221439"/>
                          <a:pt x="1637580" y="356515"/>
                        </a:cubicBezTo>
                        <a:cubicBezTo>
                          <a:pt x="1642407" y="491591"/>
                          <a:pt x="1626456" y="652635"/>
                          <a:pt x="1637580" y="727581"/>
                        </a:cubicBezTo>
                        <a:cubicBezTo>
                          <a:pt x="1462912" y="744891"/>
                          <a:pt x="1301581" y="682939"/>
                          <a:pt x="1124472" y="727581"/>
                        </a:cubicBezTo>
                        <a:cubicBezTo>
                          <a:pt x="947363" y="772223"/>
                          <a:pt x="841642" y="695498"/>
                          <a:pt x="611363" y="727581"/>
                        </a:cubicBezTo>
                        <a:cubicBezTo>
                          <a:pt x="381084" y="759664"/>
                          <a:pt x="131100" y="697978"/>
                          <a:pt x="0" y="727581"/>
                        </a:cubicBezTo>
                        <a:cubicBezTo>
                          <a:pt x="-10066" y="571537"/>
                          <a:pt x="10232" y="526943"/>
                          <a:pt x="0" y="385618"/>
                        </a:cubicBezTo>
                        <a:cubicBezTo>
                          <a:pt x="-10232" y="244293"/>
                          <a:pt x="15411" y="8127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character</a:t>
            </a:r>
          </a:p>
        </p:txBody>
      </p:sp>
      <p:sp>
        <p:nvSpPr>
          <p:cNvPr id="27" name="Rectangle 26">
            <a:extLst>
              <a:ext uri="{FF2B5EF4-FFF2-40B4-BE49-F238E27FC236}">
                <a16:creationId xmlns:a16="http://schemas.microsoft.com/office/drawing/2014/main" id="{9A4B0682-E6CB-23FA-B4C9-F098EF326D83}"/>
              </a:ext>
            </a:extLst>
          </p:cNvPr>
          <p:cNvSpPr/>
          <p:nvPr/>
        </p:nvSpPr>
        <p:spPr>
          <a:xfrm>
            <a:off x="5218658" y="2600897"/>
            <a:ext cx="2743200" cy="329184"/>
          </a:xfrm>
          <a:prstGeom prst="rect">
            <a:avLst/>
          </a:prstGeom>
          <a:noFill/>
          <a:ln cap="rnd">
            <a:solidFill>
              <a:schemeClr val="accent4"/>
            </a:solidFill>
            <a:prstDash val="lgDash"/>
            <a:round/>
            <a:extLst>
              <a:ext uri="{C807C97D-BFC1-408E-A445-0C87EB9F89A2}">
                <ask:lineSketchStyleProps xmlns:ask="http://schemas.microsoft.com/office/drawing/2018/sketchyshapes" sd="1219033472">
                  <a:custGeom>
                    <a:avLst/>
                    <a:gdLst>
                      <a:gd name="connsiteX0" fmla="*/ 0 w 1637581"/>
                      <a:gd name="connsiteY0" fmla="*/ 0 h 347472"/>
                      <a:gd name="connsiteX1" fmla="*/ 529485 w 1637581"/>
                      <a:gd name="connsiteY1" fmla="*/ 0 h 347472"/>
                      <a:gd name="connsiteX2" fmla="*/ 1026217 w 1637581"/>
                      <a:gd name="connsiteY2" fmla="*/ 0 h 347472"/>
                      <a:gd name="connsiteX3" fmla="*/ 1637581 w 1637581"/>
                      <a:gd name="connsiteY3" fmla="*/ 0 h 347472"/>
                      <a:gd name="connsiteX4" fmla="*/ 1637581 w 1637581"/>
                      <a:gd name="connsiteY4" fmla="*/ 347472 h 347472"/>
                      <a:gd name="connsiteX5" fmla="*/ 1124472 w 1637581"/>
                      <a:gd name="connsiteY5" fmla="*/ 347472 h 347472"/>
                      <a:gd name="connsiteX6" fmla="*/ 545860 w 1637581"/>
                      <a:gd name="connsiteY6" fmla="*/ 347472 h 347472"/>
                      <a:gd name="connsiteX7" fmla="*/ 0 w 1637581"/>
                      <a:gd name="connsiteY7" fmla="*/ 347472 h 347472"/>
                      <a:gd name="connsiteX8" fmla="*/ 0 w 1637581"/>
                      <a:gd name="connsiteY8" fmla="*/ 0 h 3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7581" h="347472" extrusionOk="0">
                        <a:moveTo>
                          <a:pt x="0" y="0"/>
                        </a:moveTo>
                        <a:cubicBezTo>
                          <a:pt x="115285" y="-45956"/>
                          <a:pt x="282613" y="48177"/>
                          <a:pt x="529485" y="0"/>
                        </a:cubicBezTo>
                        <a:cubicBezTo>
                          <a:pt x="776358" y="-48177"/>
                          <a:pt x="827927" y="4025"/>
                          <a:pt x="1026217" y="0"/>
                        </a:cubicBezTo>
                        <a:cubicBezTo>
                          <a:pt x="1224507" y="-4025"/>
                          <a:pt x="1489180" y="56129"/>
                          <a:pt x="1637581" y="0"/>
                        </a:cubicBezTo>
                        <a:cubicBezTo>
                          <a:pt x="1663804" y="123408"/>
                          <a:pt x="1619258" y="207857"/>
                          <a:pt x="1637581" y="347472"/>
                        </a:cubicBezTo>
                        <a:cubicBezTo>
                          <a:pt x="1384237" y="353469"/>
                          <a:pt x="1336942" y="325202"/>
                          <a:pt x="1124472" y="347472"/>
                        </a:cubicBezTo>
                        <a:cubicBezTo>
                          <a:pt x="912002" y="369742"/>
                          <a:pt x="714018" y="292764"/>
                          <a:pt x="545860" y="347472"/>
                        </a:cubicBezTo>
                        <a:cubicBezTo>
                          <a:pt x="377702" y="402180"/>
                          <a:pt x="167992" y="285385"/>
                          <a:pt x="0" y="347472"/>
                        </a:cubicBezTo>
                        <a:cubicBezTo>
                          <a:pt x="-17650" y="267819"/>
                          <a:pt x="38979" y="12299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null</a:t>
            </a:r>
          </a:p>
        </p:txBody>
      </p:sp>
      <p:sp>
        <p:nvSpPr>
          <p:cNvPr id="28" name="Rectangle 27">
            <a:extLst>
              <a:ext uri="{FF2B5EF4-FFF2-40B4-BE49-F238E27FC236}">
                <a16:creationId xmlns:a16="http://schemas.microsoft.com/office/drawing/2014/main" id="{D2A0ABE9-01D6-716D-CEE4-7F105A0070A0}"/>
              </a:ext>
            </a:extLst>
          </p:cNvPr>
          <p:cNvSpPr/>
          <p:nvPr/>
        </p:nvSpPr>
        <p:spPr>
          <a:xfrm>
            <a:off x="5218659" y="2967990"/>
            <a:ext cx="2743200" cy="1316735"/>
          </a:xfrm>
          <a:prstGeom prst="rect">
            <a:avLst/>
          </a:prstGeom>
          <a:noFill/>
          <a:ln cap="rnd">
            <a:solidFill>
              <a:schemeClr val="accent6"/>
            </a:solidFill>
            <a:prstDash val="lgDash"/>
            <a:round/>
            <a:extLst>
              <a:ext uri="{C807C97D-BFC1-408E-A445-0C87EB9F89A2}">
                <ask:lineSketchStyleProps xmlns:ask="http://schemas.microsoft.com/office/drawing/2018/sketchyshapes" sd="1219033472">
                  <a:custGeom>
                    <a:avLst/>
                    <a:gdLst>
                      <a:gd name="connsiteX0" fmla="*/ 0 w 1645920"/>
                      <a:gd name="connsiteY0" fmla="*/ 0 h 1316735"/>
                      <a:gd name="connsiteX1" fmla="*/ 532181 w 1645920"/>
                      <a:gd name="connsiteY1" fmla="*/ 0 h 1316735"/>
                      <a:gd name="connsiteX2" fmla="*/ 1031443 w 1645920"/>
                      <a:gd name="connsiteY2" fmla="*/ 0 h 1316735"/>
                      <a:gd name="connsiteX3" fmla="*/ 1645920 w 1645920"/>
                      <a:gd name="connsiteY3" fmla="*/ 0 h 1316735"/>
                      <a:gd name="connsiteX4" fmla="*/ 1645920 w 1645920"/>
                      <a:gd name="connsiteY4" fmla="*/ 425744 h 1316735"/>
                      <a:gd name="connsiteX5" fmla="*/ 1645920 w 1645920"/>
                      <a:gd name="connsiteY5" fmla="*/ 838321 h 1316735"/>
                      <a:gd name="connsiteX6" fmla="*/ 1645920 w 1645920"/>
                      <a:gd name="connsiteY6" fmla="*/ 1316735 h 1316735"/>
                      <a:gd name="connsiteX7" fmla="*/ 1097280 w 1645920"/>
                      <a:gd name="connsiteY7" fmla="*/ 1316735 h 1316735"/>
                      <a:gd name="connsiteX8" fmla="*/ 515722 w 1645920"/>
                      <a:gd name="connsiteY8" fmla="*/ 1316735 h 1316735"/>
                      <a:gd name="connsiteX9" fmla="*/ 0 w 1645920"/>
                      <a:gd name="connsiteY9" fmla="*/ 1316735 h 1316735"/>
                      <a:gd name="connsiteX10" fmla="*/ 0 w 1645920"/>
                      <a:gd name="connsiteY10" fmla="*/ 877823 h 1316735"/>
                      <a:gd name="connsiteX11" fmla="*/ 0 w 1645920"/>
                      <a:gd name="connsiteY11" fmla="*/ 452079 h 1316735"/>
                      <a:gd name="connsiteX12" fmla="*/ 0 w 1645920"/>
                      <a:gd name="connsiteY12" fmla="*/ 0 h 131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316735" extrusionOk="0">
                        <a:moveTo>
                          <a:pt x="0" y="0"/>
                        </a:moveTo>
                        <a:cubicBezTo>
                          <a:pt x="148912" y="-40525"/>
                          <a:pt x="345982" y="8080"/>
                          <a:pt x="532181" y="0"/>
                        </a:cubicBezTo>
                        <a:cubicBezTo>
                          <a:pt x="718380" y="-8080"/>
                          <a:pt x="855303" y="740"/>
                          <a:pt x="1031443" y="0"/>
                        </a:cubicBezTo>
                        <a:cubicBezTo>
                          <a:pt x="1207583" y="-740"/>
                          <a:pt x="1445019" y="24154"/>
                          <a:pt x="1645920" y="0"/>
                        </a:cubicBezTo>
                        <a:cubicBezTo>
                          <a:pt x="1684856" y="148142"/>
                          <a:pt x="1645286" y="258941"/>
                          <a:pt x="1645920" y="425744"/>
                        </a:cubicBezTo>
                        <a:cubicBezTo>
                          <a:pt x="1646554" y="592547"/>
                          <a:pt x="1637239" y="737748"/>
                          <a:pt x="1645920" y="838321"/>
                        </a:cubicBezTo>
                        <a:cubicBezTo>
                          <a:pt x="1654601" y="938894"/>
                          <a:pt x="1618321" y="1160766"/>
                          <a:pt x="1645920" y="1316735"/>
                        </a:cubicBezTo>
                        <a:cubicBezTo>
                          <a:pt x="1499491" y="1347080"/>
                          <a:pt x="1291387" y="1270162"/>
                          <a:pt x="1097280" y="1316735"/>
                        </a:cubicBezTo>
                        <a:cubicBezTo>
                          <a:pt x="903173" y="1363308"/>
                          <a:pt x="804668" y="1264255"/>
                          <a:pt x="515722" y="1316735"/>
                        </a:cubicBezTo>
                        <a:cubicBezTo>
                          <a:pt x="226776" y="1369215"/>
                          <a:pt x="186405" y="1258798"/>
                          <a:pt x="0" y="1316735"/>
                        </a:cubicBezTo>
                        <a:cubicBezTo>
                          <a:pt x="-9310" y="1109965"/>
                          <a:pt x="12607" y="985494"/>
                          <a:pt x="0" y="877823"/>
                        </a:cubicBezTo>
                        <a:cubicBezTo>
                          <a:pt x="-12607" y="770152"/>
                          <a:pt x="38528" y="654043"/>
                          <a:pt x="0" y="452079"/>
                        </a:cubicBezTo>
                        <a:cubicBezTo>
                          <a:pt x="-38528" y="250115"/>
                          <a:pt x="54114" y="21412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list</a:t>
            </a:r>
          </a:p>
        </p:txBody>
      </p:sp>
      <p:cxnSp>
        <p:nvCxnSpPr>
          <p:cNvPr id="30" name="Straight Connector 29">
            <a:extLst>
              <a:ext uri="{FF2B5EF4-FFF2-40B4-BE49-F238E27FC236}">
                <a16:creationId xmlns:a16="http://schemas.microsoft.com/office/drawing/2014/main" id="{A2C83E14-B4B9-9258-BA08-C81E58C6AA6D}"/>
              </a:ext>
            </a:extLst>
          </p:cNvPr>
          <p:cNvCxnSpPr>
            <a:cxnSpLocks/>
            <a:stCxn id="22" idx="3"/>
            <a:endCxn id="25" idx="1"/>
          </p:cNvCxnSpPr>
          <p:nvPr/>
        </p:nvCxnSpPr>
        <p:spPr>
          <a:xfrm>
            <a:off x="3795937" y="1892683"/>
            <a:ext cx="1422722" cy="104965"/>
          </a:xfrm>
          <a:prstGeom prst="line">
            <a:avLst/>
          </a:prstGeom>
          <a:ln w="12700">
            <a:solidFill>
              <a:schemeClr val="accent3"/>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1A2DF1-3144-9BE8-5E44-D6C82D295ED2}"/>
              </a:ext>
            </a:extLst>
          </p:cNvPr>
          <p:cNvCxnSpPr>
            <a:cxnSpLocks/>
            <a:stCxn id="23" idx="3"/>
            <a:endCxn id="27" idx="1"/>
          </p:cNvCxnSpPr>
          <p:nvPr/>
        </p:nvCxnSpPr>
        <p:spPr>
          <a:xfrm>
            <a:off x="3789807" y="2262378"/>
            <a:ext cx="1428851" cy="503111"/>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4724FD-B4D2-08A1-2915-D605E0BAA329}"/>
              </a:ext>
            </a:extLst>
          </p:cNvPr>
          <p:cNvCxnSpPr>
            <a:cxnSpLocks/>
            <a:stCxn id="24" idx="3"/>
            <a:endCxn id="28" idx="1"/>
          </p:cNvCxnSpPr>
          <p:nvPr/>
        </p:nvCxnSpPr>
        <p:spPr>
          <a:xfrm>
            <a:off x="3783677" y="2744570"/>
            <a:ext cx="1434982" cy="881788"/>
          </a:xfrm>
          <a:prstGeom prst="line">
            <a:avLst/>
          </a:prstGeom>
          <a:ln w="12700">
            <a:solidFill>
              <a:schemeClr val="accent6"/>
            </a:solidFill>
            <a:prstDash val="lgDash"/>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49639AFB-55E4-4CAF-2A73-E93E3AF33D50}"/>
              </a:ext>
            </a:extLst>
          </p:cNvPr>
          <p:cNvSpPr txBox="1">
            <a:spLocks/>
          </p:cNvSpPr>
          <p:nvPr/>
        </p:nvSpPr>
        <p:spPr>
          <a:xfrm>
            <a:off x="326597" y="1344681"/>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16" name="Oval 15">
            <a:extLst>
              <a:ext uri="{FF2B5EF4-FFF2-40B4-BE49-F238E27FC236}">
                <a16:creationId xmlns:a16="http://schemas.microsoft.com/office/drawing/2014/main" id="{FA52576A-583B-51B7-443E-107ECABA3BDE}"/>
              </a:ext>
            </a:extLst>
          </p:cNvPr>
          <p:cNvSpPr/>
          <p:nvPr/>
        </p:nvSpPr>
        <p:spPr>
          <a:xfrm>
            <a:off x="414112" y="1390403"/>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FECD7A6B-5812-7A7E-9223-58D53F6FDFE8}"/>
              </a:ext>
            </a:extLst>
          </p:cNvPr>
          <p:cNvSpPr/>
          <p:nvPr/>
        </p:nvSpPr>
        <p:spPr>
          <a:xfrm>
            <a:off x="593067" y="1390403"/>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06222BA-EBEA-831F-E44C-35D07BF55CA9}"/>
              </a:ext>
            </a:extLst>
          </p:cNvPr>
          <p:cNvSpPr/>
          <p:nvPr/>
        </p:nvSpPr>
        <p:spPr>
          <a:xfrm>
            <a:off x="772022" y="1390403"/>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2D53768C-B2D3-51D1-6908-1539BD4FA08C}"/>
              </a:ext>
            </a:extLst>
          </p:cNvPr>
          <p:cNvSpPr>
            <a:spLocks noGrp="1"/>
          </p:cNvSpPr>
          <p:nvPr>
            <p:ph type="body" sz="quarter" idx="2"/>
          </p:nvPr>
        </p:nvSpPr>
        <p:spPr>
          <a:xfrm>
            <a:off x="333730" y="1071318"/>
            <a:ext cx="3583274" cy="215444"/>
          </a:xfrm>
          <a:solidFill>
            <a:schemeClr val="accent4"/>
          </a:solidFill>
        </p:spPr>
        <p:txBody>
          <a:bodyPr/>
          <a:lstStyle/>
          <a:p>
            <a:pPr algn="ctr"/>
            <a:r>
              <a:rPr lang="en-US" b="1" i="0" dirty="0">
                <a:solidFill>
                  <a:schemeClr val="bg1"/>
                </a:solidFill>
                <a:latin typeface="Sanofi Sans" panose="02010503030201020103" pitchFamily="50" charset="0"/>
              </a:rPr>
              <a:t>JSON</a:t>
            </a:r>
          </a:p>
        </p:txBody>
      </p:sp>
      <p:sp>
        <p:nvSpPr>
          <p:cNvPr id="26" name="Text Placeholder 2">
            <a:extLst>
              <a:ext uri="{FF2B5EF4-FFF2-40B4-BE49-F238E27FC236}">
                <a16:creationId xmlns:a16="http://schemas.microsoft.com/office/drawing/2014/main" id="{CA6E524A-D87D-810F-0529-CF8D615FE8ED}"/>
              </a:ext>
            </a:extLst>
          </p:cNvPr>
          <p:cNvSpPr txBox="1">
            <a:spLocks/>
          </p:cNvSpPr>
          <p:nvPr/>
        </p:nvSpPr>
        <p:spPr>
          <a:xfrm>
            <a:off x="5222581" y="1067150"/>
            <a:ext cx="3585481" cy="215444"/>
          </a:xfrm>
          <a:prstGeom prst="rect">
            <a:avLst/>
          </a:prstGeom>
          <a:solidFill>
            <a:schemeClr val="accent6"/>
          </a:solidFill>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4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Clr>
                <a:schemeClr val="accent2"/>
              </a:buClr>
              <a:buFont typeface="Arial" panose="020B0604020202020204" pitchFamily="34" charset="0"/>
              <a:buChar char="•"/>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chemeClr val="bg1"/>
                </a:solidFill>
                <a:latin typeface="Sanofi Sans" panose="02010503030201020103" pitchFamily="50" charset="0"/>
              </a:rPr>
              <a:t>R</a:t>
            </a:r>
          </a:p>
        </p:txBody>
      </p:sp>
      <p:sp>
        <p:nvSpPr>
          <p:cNvPr id="31" name="Rectangle 30">
            <a:extLst>
              <a:ext uri="{FF2B5EF4-FFF2-40B4-BE49-F238E27FC236}">
                <a16:creationId xmlns:a16="http://schemas.microsoft.com/office/drawing/2014/main" id="{859B7EE3-9A03-CA2F-8B59-46C8724273A6}"/>
              </a:ext>
            </a:extLst>
          </p:cNvPr>
          <p:cNvSpPr/>
          <p:nvPr/>
        </p:nvSpPr>
        <p:spPr>
          <a:xfrm>
            <a:off x="504097" y="1999155"/>
            <a:ext cx="3291840" cy="146791"/>
          </a:xfrm>
          <a:prstGeom prst="rect">
            <a:avLst/>
          </a:prstGeom>
          <a:noFill/>
          <a:ln cap="rnd">
            <a:solidFill>
              <a:schemeClr val="accent5"/>
            </a:solidFill>
            <a:prstDash val="lgDash"/>
            <a:round/>
            <a:extLst>
              <a:ext uri="{C807C97D-BFC1-408E-A445-0C87EB9F89A2}">
                <ask:lineSketchStyleProps xmlns:ask="http://schemas.microsoft.com/office/drawing/2018/sketchyshapes" sd="1219033472">
                  <a:custGeom>
                    <a:avLst/>
                    <a:gdLst>
                      <a:gd name="connsiteX0" fmla="*/ 0 w 2194560"/>
                      <a:gd name="connsiteY0" fmla="*/ 0 h 343887"/>
                      <a:gd name="connsiteX1" fmla="*/ 526694 w 2194560"/>
                      <a:gd name="connsiteY1" fmla="*/ 0 h 343887"/>
                      <a:gd name="connsiteX2" fmla="*/ 1009498 w 2194560"/>
                      <a:gd name="connsiteY2" fmla="*/ 0 h 343887"/>
                      <a:gd name="connsiteX3" fmla="*/ 1602029 w 2194560"/>
                      <a:gd name="connsiteY3" fmla="*/ 0 h 343887"/>
                      <a:gd name="connsiteX4" fmla="*/ 2194560 w 2194560"/>
                      <a:gd name="connsiteY4" fmla="*/ 0 h 343887"/>
                      <a:gd name="connsiteX5" fmla="*/ 2194560 w 2194560"/>
                      <a:gd name="connsiteY5" fmla="*/ 343887 h 343887"/>
                      <a:gd name="connsiteX6" fmla="*/ 1689811 w 2194560"/>
                      <a:gd name="connsiteY6" fmla="*/ 343887 h 343887"/>
                      <a:gd name="connsiteX7" fmla="*/ 1185062 w 2194560"/>
                      <a:gd name="connsiteY7" fmla="*/ 343887 h 343887"/>
                      <a:gd name="connsiteX8" fmla="*/ 592531 w 2194560"/>
                      <a:gd name="connsiteY8" fmla="*/ 343887 h 343887"/>
                      <a:gd name="connsiteX9" fmla="*/ 0 w 2194560"/>
                      <a:gd name="connsiteY9" fmla="*/ 343887 h 343887"/>
                      <a:gd name="connsiteX10" fmla="*/ 0 w 2194560"/>
                      <a:gd name="connsiteY10" fmla="*/ 0 h 3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4560" h="343887" extrusionOk="0">
                        <a:moveTo>
                          <a:pt x="0" y="0"/>
                        </a:moveTo>
                        <a:cubicBezTo>
                          <a:pt x="213341" y="-24362"/>
                          <a:pt x="279133" y="11107"/>
                          <a:pt x="526694" y="0"/>
                        </a:cubicBezTo>
                        <a:cubicBezTo>
                          <a:pt x="774255" y="-11107"/>
                          <a:pt x="908703" y="29149"/>
                          <a:pt x="1009498" y="0"/>
                        </a:cubicBezTo>
                        <a:cubicBezTo>
                          <a:pt x="1110293" y="-29149"/>
                          <a:pt x="1327220" y="42206"/>
                          <a:pt x="1602029" y="0"/>
                        </a:cubicBezTo>
                        <a:cubicBezTo>
                          <a:pt x="1876838" y="-42206"/>
                          <a:pt x="1989113" y="24255"/>
                          <a:pt x="2194560" y="0"/>
                        </a:cubicBezTo>
                        <a:cubicBezTo>
                          <a:pt x="2232143" y="92007"/>
                          <a:pt x="2160953" y="229305"/>
                          <a:pt x="2194560" y="343887"/>
                        </a:cubicBezTo>
                        <a:cubicBezTo>
                          <a:pt x="2009574" y="394607"/>
                          <a:pt x="1868232" y="332546"/>
                          <a:pt x="1689811" y="343887"/>
                        </a:cubicBezTo>
                        <a:cubicBezTo>
                          <a:pt x="1511390" y="355228"/>
                          <a:pt x="1409928" y="308248"/>
                          <a:pt x="1185062" y="343887"/>
                        </a:cubicBezTo>
                        <a:cubicBezTo>
                          <a:pt x="960196" y="379526"/>
                          <a:pt x="778533" y="343158"/>
                          <a:pt x="592531" y="343887"/>
                        </a:cubicBezTo>
                        <a:cubicBezTo>
                          <a:pt x="406529" y="344616"/>
                          <a:pt x="237935" y="307242"/>
                          <a:pt x="0" y="343887"/>
                        </a:cubicBezTo>
                        <a:cubicBezTo>
                          <a:pt x="-16042" y="255311"/>
                          <a:pt x="22650" y="14454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err="1">
                <a:latin typeface="Sanofi Serif" panose="02060503060201020102" pitchFamily="18" charset="0"/>
              </a:rPr>
              <a:t>boolean</a:t>
            </a:r>
            <a:endParaRPr lang="en-US" sz="1000" i="1" dirty="0">
              <a:latin typeface="Sanofi Serif" panose="02060503060201020102" pitchFamily="18" charset="0"/>
            </a:endParaRPr>
          </a:p>
        </p:txBody>
      </p:sp>
      <p:sp>
        <p:nvSpPr>
          <p:cNvPr id="36" name="Rectangle 35">
            <a:extLst>
              <a:ext uri="{FF2B5EF4-FFF2-40B4-BE49-F238E27FC236}">
                <a16:creationId xmlns:a16="http://schemas.microsoft.com/office/drawing/2014/main" id="{925BE31C-9E74-20AF-0DFC-20E5EEB80152}"/>
              </a:ext>
            </a:extLst>
          </p:cNvPr>
          <p:cNvSpPr/>
          <p:nvPr/>
        </p:nvSpPr>
        <p:spPr>
          <a:xfrm>
            <a:off x="5218658" y="2208596"/>
            <a:ext cx="2743200" cy="355725"/>
          </a:xfrm>
          <a:prstGeom prst="rect">
            <a:avLst/>
          </a:prstGeom>
          <a:noFill/>
          <a:ln cap="rnd">
            <a:solidFill>
              <a:schemeClr val="accent5"/>
            </a:solidFill>
            <a:prstDash val="lgDash"/>
            <a:round/>
            <a:extLst>
              <a:ext uri="{C807C97D-BFC1-408E-A445-0C87EB9F89A2}">
                <ask:lineSketchStyleProps xmlns:ask="http://schemas.microsoft.com/office/drawing/2018/sketchyshapes" sd="1219033472">
                  <a:custGeom>
                    <a:avLst/>
                    <a:gdLst>
                      <a:gd name="connsiteX0" fmla="*/ 0 w 1637580"/>
                      <a:gd name="connsiteY0" fmla="*/ 0 h 727581"/>
                      <a:gd name="connsiteX1" fmla="*/ 529484 w 1637580"/>
                      <a:gd name="connsiteY1" fmla="*/ 0 h 727581"/>
                      <a:gd name="connsiteX2" fmla="*/ 1026217 w 1637580"/>
                      <a:gd name="connsiteY2" fmla="*/ 0 h 727581"/>
                      <a:gd name="connsiteX3" fmla="*/ 1637580 w 1637580"/>
                      <a:gd name="connsiteY3" fmla="*/ 0 h 727581"/>
                      <a:gd name="connsiteX4" fmla="*/ 1637580 w 1637580"/>
                      <a:gd name="connsiteY4" fmla="*/ 356515 h 727581"/>
                      <a:gd name="connsiteX5" fmla="*/ 1637580 w 1637580"/>
                      <a:gd name="connsiteY5" fmla="*/ 727581 h 727581"/>
                      <a:gd name="connsiteX6" fmla="*/ 1124472 w 1637580"/>
                      <a:gd name="connsiteY6" fmla="*/ 727581 h 727581"/>
                      <a:gd name="connsiteX7" fmla="*/ 611363 w 1637580"/>
                      <a:gd name="connsiteY7" fmla="*/ 727581 h 727581"/>
                      <a:gd name="connsiteX8" fmla="*/ 0 w 1637580"/>
                      <a:gd name="connsiteY8" fmla="*/ 727581 h 727581"/>
                      <a:gd name="connsiteX9" fmla="*/ 0 w 1637580"/>
                      <a:gd name="connsiteY9" fmla="*/ 385618 h 727581"/>
                      <a:gd name="connsiteX10" fmla="*/ 0 w 1637580"/>
                      <a:gd name="connsiteY10" fmla="*/ 0 h 72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580" h="727581" extrusionOk="0">
                        <a:moveTo>
                          <a:pt x="0" y="0"/>
                        </a:moveTo>
                        <a:cubicBezTo>
                          <a:pt x="117641" y="-43163"/>
                          <a:pt x="285668" y="53213"/>
                          <a:pt x="529484" y="0"/>
                        </a:cubicBezTo>
                        <a:cubicBezTo>
                          <a:pt x="773300" y="-53213"/>
                          <a:pt x="821482" y="57783"/>
                          <a:pt x="1026217" y="0"/>
                        </a:cubicBezTo>
                        <a:cubicBezTo>
                          <a:pt x="1230952" y="-57783"/>
                          <a:pt x="1491683" y="61682"/>
                          <a:pt x="1637580" y="0"/>
                        </a:cubicBezTo>
                        <a:cubicBezTo>
                          <a:pt x="1643217" y="90628"/>
                          <a:pt x="1632753" y="221439"/>
                          <a:pt x="1637580" y="356515"/>
                        </a:cubicBezTo>
                        <a:cubicBezTo>
                          <a:pt x="1642407" y="491591"/>
                          <a:pt x="1626456" y="652635"/>
                          <a:pt x="1637580" y="727581"/>
                        </a:cubicBezTo>
                        <a:cubicBezTo>
                          <a:pt x="1462912" y="744891"/>
                          <a:pt x="1301581" y="682939"/>
                          <a:pt x="1124472" y="727581"/>
                        </a:cubicBezTo>
                        <a:cubicBezTo>
                          <a:pt x="947363" y="772223"/>
                          <a:pt x="841642" y="695498"/>
                          <a:pt x="611363" y="727581"/>
                        </a:cubicBezTo>
                        <a:cubicBezTo>
                          <a:pt x="381084" y="759664"/>
                          <a:pt x="131100" y="697978"/>
                          <a:pt x="0" y="727581"/>
                        </a:cubicBezTo>
                        <a:cubicBezTo>
                          <a:pt x="-10066" y="571537"/>
                          <a:pt x="10232" y="526943"/>
                          <a:pt x="0" y="385618"/>
                        </a:cubicBezTo>
                        <a:cubicBezTo>
                          <a:pt x="-10232" y="244293"/>
                          <a:pt x="15411" y="8127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latin typeface="Sanofi Serif" panose="02060503060201020102" pitchFamily="18" charset="0"/>
              </a:rPr>
              <a:t>logical</a:t>
            </a:r>
          </a:p>
        </p:txBody>
      </p:sp>
      <p:cxnSp>
        <p:nvCxnSpPr>
          <p:cNvPr id="37" name="Straight Connector 36">
            <a:extLst>
              <a:ext uri="{FF2B5EF4-FFF2-40B4-BE49-F238E27FC236}">
                <a16:creationId xmlns:a16="http://schemas.microsoft.com/office/drawing/2014/main" id="{36E6E8BA-2F3E-FF91-34F0-02FAA57AC196}"/>
              </a:ext>
            </a:extLst>
          </p:cNvPr>
          <p:cNvCxnSpPr>
            <a:cxnSpLocks/>
            <a:stCxn id="31" idx="3"/>
            <a:endCxn id="36" idx="1"/>
          </p:cNvCxnSpPr>
          <p:nvPr/>
        </p:nvCxnSpPr>
        <p:spPr>
          <a:xfrm>
            <a:off x="3795937" y="2072551"/>
            <a:ext cx="1422721" cy="313908"/>
          </a:xfrm>
          <a:prstGeom prst="line">
            <a:avLst/>
          </a:prstGeom>
          <a:ln w="12700">
            <a:solidFill>
              <a:schemeClr val="accent5"/>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66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AAC8217-B9A9-6136-6056-18A99A27B438}"/>
              </a:ext>
            </a:extLst>
          </p:cNvPr>
          <p:cNvSpPr txBox="1">
            <a:spLocks/>
          </p:cNvSpPr>
          <p:nvPr/>
        </p:nvSpPr>
        <p:spPr>
          <a:xfrm>
            <a:off x="331200" y="1067150"/>
            <a:ext cx="8485199" cy="3492148"/>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400" lvl="2" indent="0">
              <a:buNone/>
            </a:pPr>
            <a:endParaRPr lang="en-US" altLang="zh-CN" sz="1000" b="0" dirty="0">
              <a:solidFill>
                <a:srgbClr val="CCCCCC"/>
              </a:solidFill>
              <a:effectLst/>
              <a:latin typeface="Consolas" panose="020B0609020204030204" pitchFamily="49" charset="0"/>
            </a:endParaRPr>
          </a:p>
        </p:txBody>
      </p:sp>
      <p:sp>
        <p:nvSpPr>
          <p:cNvPr id="43" name="Text Placeholder 3">
            <a:extLst>
              <a:ext uri="{FF2B5EF4-FFF2-40B4-BE49-F238E27FC236}">
                <a16:creationId xmlns:a16="http://schemas.microsoft.com/office/drawing/2014/main" id="{E2F32C79-D28D-C850-8408-79BC5E90BA0D}"/>
              </a:ext>
            </a:extLst>
          </p:cNvPr>
          <p:cNvSpPr txBox="1">
            <a:spLocks/>
          </p:cNvSpPr>
          <p:nvPr/>
        </p:nvSpPr>
        <p:spPr>
          <a:xfrm>
            <a:off x="331359" y="1065117"/>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JSON </a:t>
            </a:r>
            <a:r>
              <a:rPr lang="en-US" i="1" dirty="0">
                <a:solidFill>
                  <a:schemeClr val="accent2"/>
                </a:solidFill>
                <a:latin typeface="Sanofi Serif" panose="02060503060201020102" pitchFamily="18" charset="0"/>
              </a:rPr>
              <a:t>array</a:t>
            </a:r>
            <a:r>
              <a:rPr lang="en-US" dirty="0">
                <a:latin typeface="Sanofi Sans" panose="02010503030201020103" pitchFamily="50" charset="0"/>
              </a:rPr>
              <a:t> vs R </a:t>
            </a:r>
            <a:r>
              <a:rPr lang="en-US" i="1" dirty="0" err="1">
                <a:solidFill>
                  <a:schemeClr val="accent2"/>
                </a:solidFill>
                <a:latin typeface="Sanofi Serif" panose="02060503060201020102" pitchFamily="18" charset="0"/>
              </a:rPr>
              <a:t>data.frame</a:t>
            </a:r>
            <a:endParaRPr lang="en-US" i="1" dirty="0">
              <a:solidFill>
                <a:schemeClr val="accent2"/>
              </a:solidFill>
              <a:latin typeface="Sanofi Serif" panose="02060503060201020102" pitchFamily="18"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18</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80348136-D07F-C15A-B3E6-92CCDBA798B4}"/>
              </a:ext>
            </a:extLst>
          </p:cNvPr>
          <p:cNvSpPr txBox="1">
            <a:spLocks/>
          </p:cNvSpPr>
          <p:nvPr/>
        </p:nvSpPr>
        <p:spPr>
          <a:xfrm>
            <a:off x="331525" y="1408308"/>
            <a:ext cx="3585479" cy="3141395"/>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"ITEMGROUPDATASEQ"</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"ITEMGROUPDATASEQ"</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"Record identifier"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"integer"</a:t>
            </a: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 STUDYID"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"STUDYID"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"Study Identifier"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"string"</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 DOMAIN"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"DOMAIN"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"Domain Abbreviation"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"string"</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p:txBody>
      </p:sp>
      <p:sp>
        <p:nvSpPr>
          <p:cNvPr id="11" name="Text Placeholder 3">
            <a:extLst>
              <a:ext uri="{FF2B5EF4-FFF2-40B4-BE49-F238E27FC236}">
                <a16:creationId xmlns:a16="http://schemas.microsoft.com/office/drawing/2014/main" id="{A523FF4F-797C-AEDA-BAEF-BEC52F9F33EF}"/>
              </a:ext>
            </a:extLst>
          </p:cNvPr>
          <p:cNvSpPr txBox="1">
            <a:spLocks/>
          </p:cNvSpPr>
          <p:nvPr/>
        </p:nvSpPr>
        <p:spPr>
          <a:xfrm>
            <a:off x="5224788" y="1408307"/>
            <a:ext cx="3585481" cy="3150991"/>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OID</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name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endParaRP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ITEMGROUPDATASEQ</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mn-ea"/>
                <a:cs typeface="+mn-cs"/>
              </a:rPr>
              <a:t>ITEMGROUPDATASEQ</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IT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STUDYID</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mn-ea"/>
                <a:cs typeface="+mn-cs"/>
              </a:rPr>
              <a:t>STUDYID</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IT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DOMAIN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mn-ea"/>
                <a:cs typeface="+mn-cs"/>
              </a:rPr>
              <a:t>DOMAIN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a:p>
            <a:pPr marL="112713" marR="0" lvl="0" algn="l" defTabSz="457200" rtl="0" eaLnBrk="1" fontAlgn="auto" latinLnBrk="0" hangingPunct="1">
              <a:lnSpc>
                <a:spcPct val="100000"/>
              </a:lnSpc>
              <a:spcBef>
                <a:spcPts val="0"/>
              </a:spcBef>
              <a:spcAft>
                <a:spcPts val="0"/>
              </a:spcAft>
              <a:buClrTx/>
              <a:buSzTx/>
              <a:buFontTx/>
              <a:buNone/>
              <a:tabLst/>
              <a:defRPr/>
            </a:pPr>
            <a:endParaRPr lang="en-US" altLang="zh-CN" sz="1000" dirty="0">
              <a:solidFill>
                <a:srgbClr val="9CDCFE"/>
              </a:solidFill>
              <a:latin typeface="Consolas" panose="020B0609020204030204" pitchFamily="49" charset="0"/>
              <a:ea typeface="+mn-ea"/>
              <a:cs typeface="+mn-cs"/>
            </a:endParaRP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lang="en-US" altLang="zh-CN" sz="1000" dirty="0">
                <a:solidFill>
                  <a:srgbClr val="9CDCFE"/>
                </a:solidFill>
                <a:latin typeface="Consolas" panose="020B0609020204030204" pitchFamily="49" charset="0"/>
                <a:ea typeface="+mn-ea"/>
                <a:cs typeface="+mn-cs"/>
              </a:rPr>
              <a:t>l</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abel</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type</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endParaRP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1 </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Record</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identifier</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integer</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2 </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Study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Identifier</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string</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mn-ea"/>
                <a:cs typeface="+mn-cs"/>
              </a:rPr>
              <a:t>3 </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Domain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Abbreviation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mn-ea"/>
                <a:cs typeface="+mn-cs"/>
              </a:rPr>
              <a:t>string</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a:p>
            <a:pPr marL="112713" marR="0" lvl="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mn-ea"/>
                <a:cs typeface="+mn-cs"/>
              </a:rPr>
              <a:t>      </a:t>
            </a:r>
          </a:p>
        </p:txBody>
      </p:sp>
      <p:sp>
        <p:nvSpPr>
          <p:cNvPr id="40" name="Oval 39">
            <a:extLst>
              <a:ext uri="{FF2B5EF4-FFF2-40B4-BE49-F238E27FC236}">
                <a16:creationId xmlns:a16="http://schemas.microsoft.com/office/drawing/2014/main" id="{ACABCB9C-B789-E8FD-9D2F-F8C7EBCA63AA}"/>
              </a:ext>
            </a:extLst>
          </p:cNvPr>
          <p:cNvSpPr/>
          <p:nvPr/>
        </p:nvSpPr>
        <p:spPr>
          <a:xfrm>
            <a:off x="414111" y="1118500"/>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72EE4AAF-A774-6D36-73AB-AD1A42070AF5}"/>
              </a:ext>
            </a:extLst>
          </p:cNvPr>
          <p:cNvSpPr/>
          <p:nvPr/>
        </p:nvSpPr>
        <p:spPr>
          <a:xfrm>
            <a:off x="593066" y="1118500"/>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A840C47A-5710-02FE-5552-D792016D8D46}"/>
              </a:ext>
            </a:extLst>
          </p:cNvPr>
          <p:cNvSpPr/>
          <p:nvPr/>
        </p:nvSpPr>
        <p:spPr>
          <a:xfrm>
            <a:off x="772021" y="1118500"/>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4" name="Text Placeholder 2">
            <a:extLst>
              <a:ext uri="{FF2B5EF4-FFF2-40B4-BE49-F238E27FC236}">
                <a16:creationId xmlns:a16="http://schemas.microsoft.com/office/drawing/2014/main" id="{D240FC95-F722-933D-DC13-AFC4B4437613}"/>
              </a:ext>
            </a:extLst>
          </p:cNvPr>
          <p:cNvSpPr>
            <a:spLocks noGrp="1"/>
          </p:cNvSpPr>
          <p:nvPr>
            <p:ph type="body" sz="quarter" idx="2"/>
          </p:nvPr>
        </p:nvSpPr>
        <p:spPr>
          <a:xfrm>
            <a:off x="332627" y="791653"/>
            <a:ext cx="3583273" cy="215444"/>
          </a:xfrm>
          <a:solidFill>
            <a:schemeClr val="accent4"/>
          </a:solidFill>
        </p:spPr>
        <p:txBody>
          <a:bodyPr/>
          <a:lstStyle/>
          <a:p>
            <a:pPr algn="ctr"/>
            <a:r>
              <a:rPr lang="en-US" b="1" i="0" dirty="0">
                <a:solidFill>
                  <a:schemeClr val="bg1"/>
                </a:solidFill>
                <a:latin typeface="Sanofi Sans" panose="02010503030201020103" pitchFamily="50" charset="0"/>
              </a:rPr>
              <a:t>JSON </a:t>
            </a:r>
            <a:r>
              <a:rPr lang="en-US" b="1" dirty="0">
                <a:solidFill>
                  <a:schemeClr val="bg1"/>
                </a:solidFill>
                <a:latin typeface="Sanofi Serif" panose="02060503060201020102" pitchFamily="18" charset="0"/>
              </a:rPr>
              <a:t>array</a:t>
            </a:r>
            <a:r>
              <a:rPr lang="en-US" b="1" i="0" dirty="0">
                <a:solidFill>
                  <a:schemeClr val="bg1"/>
                </a:solidFill>
                <a:latin typeface="Sanofi Sans" panose="02010503030201020103" pitchFamily="50" charset="0"/>
              </a:rPr>
              <a:t> of </a:t>
            </a:r>
            <a:r>
              <a:rPr lang="en-US" b="1" dirty="0">
                <a:solidFill>
                  <a:schemeClr val="bg1"/>
                </a:solidFill>
                <a:latin typeface="Sanofi Serif" panose="02060503060201020102" pitchFamily="18" charset="0"/>
              </a:rPr>
              <a:t>object</a:t>
            </a:r>
          </a:p>
        </p:txBody>
      </p:sp>
      <p:sp>
        <p:nvSpPr>
          <p:cNvPr id="45" name="Text Placeholder 2">
            <a:extLst>
              <a:ext uri="{FF2B5EF4-FFF2-40B4-BE49-F238E27FC236}">
                <a16:creationId xmlns:a16="http://schemas.microsoft.com/office/drawing/2014/main" id="{3AEEE0CE-9B58-DC84-CD3B-B3C225089384}"/>
              </a:ext>
            </a:extLst>
          </p:cNvPr>
          <p:cNvSpPr txBox="1">
            <a:spLocks/>
          </p:cNvSpPr>
          <p:nvPr/>
        </p:nvSpPr>
        <p:spPr>
          <a:xfrm>
            <a:off x="5224788" y="791653"/>
            <a:ext cx="3585481" cy="215444"/>
          </a:xfrm>
          <a:prstGeom prst="rect">
            <a:avLst/>
          </a:prstGeom>
          <a:solidFill>
            <a:schemeClr val="accent6"/>
          </a:solidFill>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4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Clr>
                <a:schemeClr val="accent2"/>
              </a:buClr>
              <a:buFont typeface="Arial" panose="020B0604020202020204" pitchFamily="34" charset="0"/>
              <a:buChar char="•"/>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chemeClr val="bg1"/>
                </a:solidFill>
                <a:latin typeface="Sanofi Sans" panose="02010503030201020103" pitchFamily="50" charset="0"/>
              </a:rPr>
              <a:t>R </a:t>
            </a:r>
            <a:r>
              <a:rPr lang="en-US" b="1" dirty="0" err="1">
                <a:solidFill>
                  <a:schemeClr val="bg1"/>
                </a:solidFill>
                <a:latin typeface="Sanofi Serif" panose="02060503060201020102" pitchFamily="18" charset="0"/>
              </a:rPr>
              <a:t>data.frame</a:t>
            </a:r>
            <a:r>
              <a:rPr lang="en-US" b="1" dirty="0">
                <a:solidFill>
                  <a:schemeClr val="bg1"/>
                </a:solidFill>
                <a:latin typeface="Sanofi Serif" panose="02060503060201020102" pitchFamily="18" charset="0"/>
              </a:rPr>
              <a:t> </a:t>
            </a:r>
            <a:r>
              <a:rPr lang="en-US" b="1" i="0" dirty="0">
                <a:solidFill>
                  <a:schemeClr val="bg1"/>
                </a:solidFill>
                <a:latin typeface="Sanofi Sans" panose="02010503030201020103" pitchFamily="50" charset="0"/>
              </a:rPr>
              <a:t>with column name</a:t>
            </a:r>
          </a:p>
        </p:txBody>
      </p:sp>
    </p:spTree>
    <p:extLst>
      <p:ext uri="{BB962C8B-B14F-4D97-AF65-F5344CB8AC3E}">
        <p14:creationId xmlns:p14="http://schemas.microsoft.com/office/powerpoint/2010/main" val="4198503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AAC8217-B9A9-6136-6056-18A99A27B438}"/>
              </a:ext>
            </a:extLst>
          </p:cNvPr>
          <p:cNvSpPr txBox="1">
            <a:spLocks/>
          </p:cNvSpPr>
          <p:nvPr/>
        </p:nvSpPr>
        <p:spPr>
          <a:xfrm>
            <a:off x="331200" y="1067150"/>
            <a:ext cx="8485199" cy="1504600"/>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400" lvl="2" indent="0">
              <a:buNone/>
            </a:pPr>
            <a:endParaRPr lang="en-US" altLang="zh-CN" sz="1000" b="0" dirty="0">
              <a:solidFill>
                <a:srgbClr val="CCCCCC"/>
              </a:solidFill>
              <a:effectLst/>
              <a:latin typeface="Consolas" panose="020B0609020204030204" pitchFamily="49" charset="0"/>
            </a:endParaRPr>
          </a:p>
        </p:txBody>
      </p:sp>
      <p:sp>
        <p:nvSpPr>
          <p:cNvPr id="43" name="Text Placeholder 3">
            <a:extLst>
              <a:ext uri="{FF2B5EF4-FFF2-40B4-BE49-F238E27FC236}">
                <a16:creationId xmlns:a16="http://schemas.microsoft.com/office/drawing/2014/main" id="{E2F32C79-D28D-C850-8408-79BC5E90BA0D}"/>
              </a:ext>
            </a:extLst>
          </p:cNvPr>
          <p:cNvSpPr txBox="1">
            <a:spLocks/>
          </p:cNvSpPr>
          <p:nvPr/>
        </p:nvSpPr>
        <p:spPr>
          <a:xfrm>
            <a:off x="331359" y="1067150"/>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JSON </a:t>
            </a:r>
            <a:r>
              <a:rPr lang="en-US" i="1" dirty="0">
                <a:solidFill>
                  <a:schemeClr val="accent2"/>
                </a:solidFill>
                <a:latin typeface="Sanofi Serif" panose="02060503060201020102" pitchFamily="18" charset="0"/>
              </a:rPr>
              <a:t>array</a:t>
            </a:r>
            <a:r>
              <a:rPr lang="en-US" dirty="0">
                <a:latin typeface="Sanofi Sans" panose="02010503030201020103" pitchFamily="50" charset="0"/>
              </a:rPr>
              <a:t> vs R </a:t>
            </a:r>
            <a:r>
              <a:rPr lang="en-US" i="1" dirty="0" err="1">
                <a:solidFill>
                  <a:schemeClr val="accent2"/>
                </a:solidFill>
                <a:latin typeface="Sanofi Serif" panose="02060503060201020102" pitchFamily="18" charset="0"/>
              </a:rPr>
              <a:t>data.frame</a:t>
            </a:r>
            <a:endParaRPr lang="en-US" i="1" dirty="0">
              <a:solidFill>
                <a:schemeClr val="accent2"/>
              </a:solidFill>
              <a:latin typeface="Sanofi Serif" panose="02060503060201020102" pitchFamily="18"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19</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80348136-D07F-C15A-B3E6-92CCDBA798B4}"/>
              </a:ext>
            </a:extLst>
          </p:cNvPr>
          <p:cNvSpPr txBox="1">
            <a:spLocks/>
          </p:cNvSpPr>
          <p:nvPr/>
        </p:nvSpPr>
        <p:spPr>
          <a:xfrm>
            <a:off x="332205" y="1209940"/>
            <a:ext cx="8485199" cy="1500276"/>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"CDISC01.100008"</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"100008"</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"2003-04-29"</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"2003-10-12"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"CDISC01.100014"</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"100014"</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"2003-10-15"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"2004-03-29"</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"CDISC01.200001"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"200001"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"2003-09-30"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"2004-02-02"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4</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"CDISC01.200002"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"200002"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"2003-10-10"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"2004-03-28"</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"CDISC01.200005"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"200005"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p:txBody>
      </p:sp>
      <p:sp>
        <p:nvSpPr>
          <p:cNvPr id="40" name="Oval 39">
            <a:extLst>
              <a:ext uri="{FF2B5EF4-FFF2-40B4-BE49-F238E27FC236}">
                <a16:creationId xmlns:a16="http://schemas.microsoft.com/office/drawing/2014/main" id="{ACABCB9C-B789-E8FD-9D2F-F8C7EBCA63AA}"/>
              </a:ext>
            </a:extLst>
          </p:cNvPr>
          <p:cNvSpPr/>
          <p:nvPr/>
        </p:nvSpPr>
        <p:spPr>
          <a:xfrm>
            <a:off x="421731" y="1112872"/>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72EE4AAF-A774-6D36-73AB-AD1A42070AF5}"/>
              </a:ext>
            </a:extLst>
          </p:cNvPr>
          <p:cNvSpPr/>
          <p:nvPr/>
        </p:nvSpPr>
        <p:spPr>
          <a:xfrm>
            <a:off x="600686" y="1112872"/>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A840C47A-5710-02FE-5552-D792016D8D46}"/>
              </a:ext>
            </a:extLst>
          </p:cNvPr>
          <p:cNvSpPr/>
          <p:nvPr/>
        </p:nvSpPr>
        <p:spPr>
          <a:xfrm>
            <a:off x="779641" y="1112872"/>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4" name="Text Placeholder 2">
            <a:extLst>
              <a:ext uri="{FF2B5EF4-FFF2-40B4-BE49-F238E27FC236}">
                <a16:creationId xmlns:a16="http://schemas.microsoft.com/office/drawing/2014/main" id="{D240FC95-F722-933D-DC13-AFC4B4437613}"/>
              </a:ext>
            </a:extLst>
          </p:cNvPr>
          <p:cNvSpPr>
            <a:spLocks noGrp="1"/>
          </p:cNvSpPr>
          <p:nvPr>
            <p:ph type="body" sz="quarter" idx="2"/>
          </p:nvPr>
        </p:nvSpPr>
        <p:spPr>
          <a:xfrm>
            <a:off x="332627" y="791653"/>
            <a:ext cx="3583273" cy="215444"/>
          </a:xfrm>
          <a:solidFill>
            <a:schemeClr val="accent4"/>
          </a:solidFill>
        </p:spPr>
        <p:txBody>
          <a:bodyPr/>
          <a:lstStyle/>
          <a:p>
            <a:pPr algn="ctr"/>
            <a:r>
              <a:rPr lang="en-US" b="1" i="0" dirty="0">
                <a:solidFill>
                  <a:schemeClr val="bg1"/>
                </a:solidFill>
                <a:latin typeface="Sanofi Sans" panose="02010503030201020103" pitchFamily="50" charset="0"/>
              </a:rPr>
              <a:t>JSON </a:t>
            </a:r>
            <a:r>
              <a:rPr lang="en-US" b="1" dirty="0">
                <a:solidFill>
                  <a:schemeClr val="bg1"/>
                </a:solidFill>
                <a:latin typeface="Sanofi Serif" panose="02060503060201020102" pitchFamily="18" charset="0"/>
              </a:rPr>
              <a:t>array</a:t>
            </a:r>
            <a:r>
              <a:rPr lang="en-US" b="1" i="0" dirty="0">
                <a:solidFill>
                  <a:schemeClr val="bg1"/>
                </a:solidFill>
                <a:latin typeface="Sanofi Sans" panose="02010503030201020103" pitchFamily="50" charset="0"/>
              </a:rPr>
              <a:t> of </a:t>
            </a:r>
            <a:r>
              <a:rPr lang="en-US" b="1" dirty="0">
                <a:solidFill>
                  <a:schemeClr val="bg1"/>
                </a:solidFill>
                <a:latin typeface="Sanofi Serif" panose="02060503060201020102" pitchFamily="18" charset="0"/>
              </a:rPr>
              <a:t>array</a:t>
            </a:r>
          </a:p>
        </p:txBody>
      </p:sp>
      <p:sp>
        <p:nvSpPr>
          <p:cNvPr id="45" name="Text Placeholder 2">
            <a:extLst>
              <a:ext uri="{FF2B5EF4-FFF2-40B4-BE49-F238E27FC236}">
                <a16:creationId xmlns:a16="http://schemas.microsoft.com/office/drawing/2014/main" id="{3AEEE0CE-9B58-DC84-CD3B-B3C225089384}"/>
              </a:ext>
            </a:extLst>
          </p:cNvPr>
          <p:cNvSpPr txBox="1">
            <a:spLocks/>
          </p:cNvSpPr>
          <p:nvPr/>
        </p:nvSpPr>
        <p:spPr>
          <a:xfrm>
            <a:off x="326596" y="2775981"/>
            <a:ext cx="3585481" cy="215444"/>
          </a:xfrm>
          <a:prstGeom prst="rect">
            <a:avLst/>
          </a:prstGeom>
          <a:solidFill>
            <a:schemeClr val="accent6"/>
          </a:solidFill>
        </p:spPr>
        <p:txBody>
          <a:bodyPr vert="horz" wrap="square" lIns="0" tIns="0" rIns="0" bIns="0" rtlCol="0">
            <a:sp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4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125000"/>
              </a:lnSpc>
              <a:spcBef>
                <a:spcPts val="400"/>
              </a:spcBef>
              <a:buClr>
                <a:schemeClr val="accent2"/>
              </a:buClr>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10000"/>
              </a:lnSpc>
              <a:spcBef>
                <a:spcPts val="0"/>
              </a:spcBef>
              <a:buClr>
                <a:schemeClr val="accent2"/>
              </a:buClr>
              <a:buFont typeface="Arial" panose="020B0604020202020204" pitchFamily="34" charset="0"/>
              <a:buChar char="•"/>
              <a:defRPr lang="en-US" sz="1000" b="0" i="0" kern="1200" dirty="0" smtClean="0">
                <a:solidFill>
                  <a:schemeClr val="tx1"/>
                </a:solidFill>
                <a:latin typeface="Sanofi Sans 3 Regular"/>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chemeClr val="bg1"/>
                </a:solidFill>
                <a:latin typeface="Sanofi Sans" panose="02010503030201020103" pitchFamily="50" charset="0"/>
              </a:rPr>
              <a:t>R </a:t>
            </a:r>
            <a:r>
              <a:rPr lang="en-US" b="1" dirty="0" err="1">
                <a:solidFill>
                  <a:schemeClr val="bg1"/>
                </a:solidFill>
                <a:latin typeface="Sanofi Serif" panose="02060503060201020102" pitchFamily="18" charset="0"/>
              </a:rPr>
              <a:t>data.frame</a:t>
            </a:r>
            <a:r>
              <a:rPr lang="en-US" b="1" i="0" dirty="0">
                <a:solidFill>
                  <a:schemeClr val="bg1"/>
                </a:solidFill>
                <a:latin typeface="Sanofi Sans" panose="02010503030201020103" pitchFamily="50" charset="0"/>
              </a:rPr>
              <a:t> with NO column name</a:t>
            </a:r>
          </a:p>
        </p:txBody>
      </p:sp>
      <p:sp>
        <p:nvSpPr>
          <p:cNvPr id="9" name="Text Placeholder 3">
            <a:extLst>
              <a:ext uri="{FF2B5EF4-FFF2-40B4-BE49-F238E27FC236}">
                <a16:creationId xmlns:a16="http://schemas.microsoft.com/office/drawing/2014/main" id="{D6E0E835-89E9-1BD8-9225-5D6BAE29879D}"/>
              </a:ext>
            </a:extLst>
          </p:cNvPr>
          <p:cNvSpPr txBox="1">
            <a:spLocks/>
          </p:cNvSpPr>
          <p:nvPr/>
        </p:nvSpPr>
        <p:spPr>
          <a:xfrm>
            <a:off x="332205" y="3054698"/>
            <a:ext cx="8485199" cy="1504600"/>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400" lvl="2" indent="0">
              <a:buNone/>
            </a:pPr>
            <a:endParaRPr lang="en-US" altLang="zh-CN" sz="1000" b="0" dirty="0">
              <a:solidFill>
                <a:srgbClr val="CCCCCC"/>
              </a:solidFill>
              <a:effectLst/>
              <a:latin typeface="Consolas" panose="020B0609020204030204" pitchFamily="49" charset="0"/>
            </a:endParaRPr>
          </a:p>
        </p:txBody>
      </p:sp>
      <p:sp>
        <p:nvSpPr>
          <p:cNvPr id="13" name="Text Placeholder 3">
            <a:extLst>
              <a:ext uri="{FF2B5EF4-FFF2-40B4-BE49-F238E27FC236}">
                <a16:creationId xmlns:a16="http://schemas.microsoft.com/office/drawing/2014/main" id="{6C3F4CED-8D9A-F0C2-D35A-FBD98F97429D}"/>
              </a:ext>
            </a:extLst>
          </p:cNvPr>
          <p:cNvSpPr txBox="1">
            <a:spLocks/>
          </p:cNvSpPr>
          <p:nvPr/>
        </p:nvSpPr>
        <p:spPr>
          <a:xfrm>
            <a:off x="333731" y="3054698"/>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14" name="Oval 13">
            <a:extLst>
              <a:ext uri="{FF2B5EF4-FFF2-40B4-BE49-F238E27FC236}">
                <a16:creationId xmlns:a16="http://schemas.microsoft.com/office/drawing/2014/main" id="{813F4464-0B96-AEF4-09CC-9C38BE7E8F0E}"/>
              </a:ext>
            </a:extLst>
          </p:cNvPr>
          <p:cNvSpPr/>
          <p:nvPr/>
        </p:nvSpPr>
        <p:spPr>
          <a:xfrm>
            <a:off x="421246" y="3100420"/>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3C05DA0-32F3-7208-C220-391C6FAE6BB6}"/>
              </a:ext>
            </a:extLst>
          </p:cNvPr>
          <p:cNvSpPr/>
          <p:nvPr/>
        </p:nvSpPr>
        <p:spPr>
          <a:xfrm>
            <a:off x="600201" y="3100420"/>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9D2ED2A-D767-B3B7-D689-ADBF6DFE5BA8}"/>
              </a:ext>
            </a:extLst>
          </p:cNvPr>
          <p:cNvSpPr/>
          <p:nvPr/>
        </p:nvSpPr>
        <p:spPr>
          <a:xfrm>
            <a:off x="779156" y="3100420"/>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7" name="Text Placeholder 3">
            <a:extLst>
              <a:ext uri="{FF2B5EF4-FFF2-40B4-BE49-F238E27FC236}">
                <a16:creationId xmlns:a16="http://schemas.microsoft.com/office/drawing/2014/main" id="{5512F74B-3F4D-A770-D0CF-311950CBF690}"/>
              </a:ext>
            </a:extLst>
          </p:cNvPr>
          <p:cNvSpPr txBox="1">
            <a:spLocks/>
          </p:cNvSpPr>
          <p:nvPr/>
        </p:nvSpPr>
        <p:spPr>
          <a:xfrm>
            <a:off x="325070" y="3171813"/>
            <a:ext cx="8485199" cy="1453250"/>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CDISC01.100008</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100008</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04</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29</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CDISC01.100014</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100014</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2004</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29</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3</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CDISC01.200001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200001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09</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30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2004</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02</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02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4</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CDISC01.200002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200002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2004</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03</a:t>
            </a:r>
            <a:r>
              <a:rPr kumimoji="0" lang="en-US" altLang="zh-CN" sz="10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28</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DM</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CDISC01.200005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200005</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200</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p:txBody>
      </p:sp>
    </p:spTree>
    <p:extLst>
      <p:ext uri="{BB962C8B-B14F-4D97-AF65-F5344CB8AC3E}">
        <p14:creationId xmlns:p14="http://schemas.microsoft.com/office/powerpoint/2010/main" val="410774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3443D8-931A-E712-015F-7B495DD3A7AB}"/>
              </a:ext>
            </a:extLst>
          </p:cNvPr>
          <p:cNvSpPr>
            <a:spLocks noGrp="1"/>
          </p:cNvSpPr>
          <p:nvPr>
            <p:ph type="title"/>
          </p:nvPr>
        </p:nvSpPr>
        <p:spPr>
          <a:xfrm>
            <a:off x="5087572" y="1446020"/>
            <a:ext cx="3712306" cy="1793666"/>
          </a:xfrm>
        </p:spPr>
        <p:txBody>
          <a:bodyPr/>
          <a:lstStyle/>
          <a:p>
            <a:r>
              <a:rPr lang="en-US" sz="2000" dirty="0">
                <a:latin typeface="Sanofi Sans" panose="02010503030201020103" pitchFamily="50" charset="0"/>
              </a:rPr>
              <a:t>From XPT to Dataset-JSON as Alternative Transport Format for Regulatory Submission</a:t>
            </a:r>
            <a:br>
              <a:rPr lang="en-US" sz="2000" dirty="0">
                <a:latin typeface="Sanofi Sans" panose="02010503030201020103" pitchFamily="50" charset="0"/>
              </a:rPr>
            </a:br>
            <a:endParaRPr lang="en-US" sz="2000" dirty="0">
              <a:latin typeface="Sanofi Sans" panose="02010503030201020103" pitchFamily="50" charset="0"/>
            </a:endParaRPr>
          </a:p>
        </p:txBody>
      </p:sp>
      <p:sp>
        <p:nvSpPr>
          <p:cNvPr id="9" name="Text Placeholder 8">
            <a:extLst>
              <a:ext uri="{FF2B5EF4-FFF2-40B4-BE49-F238E27FC236}">
                <a16:creationId xmlns:a16="http://schemas.microsoft.com/office/drawing/2014/main" id="{A7CC898E-7245-4AB8-3970-F7111C33EA8F}"/>
              </a:ext>
            </a:extLst>
          </p:cNvPr>
          <p:cNvSpPr>
            <a:spLocks noGrp="1"/>
          </p:cNvSpPr>
          <p:nvPr>
            <p:ph type="body" sz="quarter" idx="23"/>
          </p:nvPr>
        </p:nvSpPr>
        <p:spPr/>
        <p:txBody>
          <a:bodyPr/>
          <a:lstStyle/>
          <a:p>
            <a:r>
              <a:rPr lang="en-US" i="1" dirty="0">
                <a:solidFill>
                  <a:schemeClr val="accent2"/>
                </a:solidFill>
                <a:latin typeface="Sanofi Serif" panose="02060503060201020102" pitchFamily="18" charset="0"/>
              </a:rPr>
              <a:t>Huan L</a:t>
            </a:r>
            <a:r>
              <a:rPr lang="en-US" altLang="zh-CN" i="1" dirty="0">
                <a:solidFill>
                  <a:schemeClr val="accent2"/>
                </a:solidFill>
                <a:latin typeface="Sanofi Serif" panose="02060503060201020102" pitchFamily="18" charset="0"/>
              </a:rPr>
              <a:t>u, </a:t>
            </a:r>
            <a:r>
              <a:rPr lang="en-US" i="1" dirty="0">
                <a:solidFill>
                  <a:schemeClr val="accent2"/>
                </a:solidFill>
                <a:latin typeface="Sanofi Serif" panose="02060503060201020102" pitchFamily="18" charset="0"/>
              </a:rPr>
              <a:t>Neo Yang</a:t>
            </a:r>
          </a:p>
        </p:txBody>
      </p:sp>
      <p:sp>
        <p:nvSpPr>
          <p:cNvPr id="50" name="SmartArt Placeholder 49">
            <a:extLst>
              <a:ext uri="{FF2B5EF4-FFF2-40B4-BE49-F238E27FC236}">
                <a16:creationId xmlns:a16="http://schemas.microsoft.com/office/drawing/2014/main" id="{A41A01C5-E476-AF74-B6BE-A6BEFBAC3A0F}"/>
              </a:ext>
              <a:ext uri="{C183D7F6-B498-43B3-948B-1728B52AA6E4}">
                <adec:decorative xmlns:adec="http://schemas.microsoft.com/office/drawing/2017/decorative" val="1"/>
              </a:ext>
            </a:extLst>
          </p:cNvPr>
          <p:cNvSpPr>
            <a:spLocks noGrp="1"/>
          </p:cNvSpPr>
          <p:nvPr>
            <p:ph type="dgm" sz="quarter" idx="19"/>
          </p:nvPr>
        </p:nvSpPr>
        <p:spPr/>
        <p:txBody>
          <a:bodyPr/>
          <a:lstStyle/>
          <a:p>
            <a:endParaRPr lang="en-US">
              <a:latin typeface="Sanofi Sans" panose="02010503030201020103" pitchFamily="50" charset="0"/>
            </a:endParaRPr>
          </a:p>
        </p:txBody>
      </p:sp>
      <p:sp>
        <p:nvSpPr>
          <p:cNvPr id="48" name="SmartArt Placeholder 47">
            <a:extLst>
              <a:ext uri="{FF2B5EF4-FFF2-40B4-BE49-F238E27FC236}">
                <a16:creationId xmlns:a16="http://schemas.microsoft.com/office/drawing/2014/main" id="{2AC42E49-C5CB-2F85-86C0-2F0BB5AC4142}"/>
              </a:ext>
              <a:ext uri="{C183D7F6-B498-43B3-948B-1728B52AA6E4}">
                <adec:decorative xmlns:adec="http://schemas.microsoft.com/office/drawing/2017/decorative" val="1"/>
              </a:ext>
            </a:extLst>
          </p:cNvPr>
          <p:cNvSpPr>
            <a:spLocks noGrp="1"/>
          </p:cNvSpPr>
          <p:nvPr>
            <p:ph type="dgm" sz="quarter" idx="14"/>
          </p:nvPr>
        </p:nvSpPr>
        <p:spPr/>
        <p:txBody>
          <a:bodyPr/>
          <a:lstStyle/>
          <a:p>
            <a:endParaRPr lang="en-US" dirty="0">
              <a:latin typeface="Sanofi Sans" panose="02010503030201020103" pitchFamily="50" charset="0"/>
            </a:endParaRPr>
          </a:p>
        </p:txBody>
      </p:sp>
      <p:sp>
        <p:nvSpPr>
          <p:cNvPr id="2" name="Date Placeholder 1">
            <a:extLst>
              <a:ext uri="{FF2B5EF4-FFF2-40B4-BE49-F238E27FC236}">
                <a16:creationId xmlns:a16="http://schemas.microsoft.com/office/drawing/2014/main" id="{0A76CD7F-BFA0-46EA-B1B6-4880D38608BD}"/>
              </a:ext>
            </a:extLst>
          </p:cNvPr>
          <p:cNvSpPr>
            <a:spLocks noGrp="1"/>
          </p:cNvSpPr>
          <p:nvPr>
            <p:ph type="dt" sz="half" idx="24"/>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pic>
        <p:nvPicPr>
          <p:cNvPr id="34" name="Picture Placeholder 33" descr="A computer screen with text&#10;&#10;Description automatically generated">
            <a:extLst>
              <a:ext uri="{FF2B5EF4-FFF2-40B4-BE49-F238E27FC236}">
                <a16:creationId xmlns:a16="http://schemas.microsoft.com/office/drawing/2014/main" id="{699FE018-B5A4-E9F7-32E5-EA81C5A47EF7}"/>
              </a:ext>
            </a:extLst>
          </p:cNvPr>
          <p:cNvPicPr>
            <a:picLocks noGrp="1" noChangeAspect="1"/>
          </p:cNvPicPr>
          <p:nvPr>
            <p:ph type="pic" sz="quarter" idx="17"/>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3736" t="609" r="17393" b="609"/>
          <a:stretch/>
        </p:blipFill>
        <p:spPr>
          <a:xfrm>
            <a:off x="1" y="0"/>
            <a:ext cx="4781135" cy="5143500"/>
          </a:xfrm>
        </p:spPr>
      </p:pic>
      <p:sp>
        <p:nvSpPr>
          <p:cNvPr id="13" name="TextBox 12">
            <a:extLst>
              <a:ext uri="{FF2B5EF4-FFF2-40B4-BE49-F238E27FC236}">
                <a16:creationId xmlns:a16="http://schemas.microsoft.com/office/drawing/2014/main" id="{A1EC8C2E-4BC2-8789-533D-9E1B36A09C37}"/>
              </a:ext>
            </a:extLst>
          </p:cNvPr>
          <p:cNvSpPr txBox="1"/>
          <p:nvPr/>
        </p:nvSpPr>
        <p:spPr>
          <a:xfrm>
            <a:off x="0" y="4928056"/>
            <a:ext cx="4756746" cy="215444"/>
          </a:xfrm>
          <a:prstGeom prst="rect">
            <a:avLst/>
          </a:prstGeom>
          <a:noFill/>
        </p:spPr>
        <p:txBody>
          <a:bodyPr wrap="square" rtlCol="0">
            <a:spAutoFit/>
          </a:bodyPr>
          <a:lstStyle/>
          <a:p>
            <a:r>
              <a:rPr lang="en-US" sz="800" i="1" dirty="0">
                <a:solidFill>
                  <a:schemeClr val="bg1"/>
                </a:solidFill>
                <a:latin typeface="Sanofi Serif" panose="02060503060201020102" pitchFamily="18" charset="0"/>
              </a:rPr>
              <a:t>This Photo by </a:t>
            </a:r>
            <a:r>
              <a:rPr lang="en-US" sz="800" b="1" dirty="0">
                <a:solidFill>
                  <a:schemeClr val="bg1"/>
                </a:solidFill>
                <a:latin typeface="Sanofi Sans" panose="02010503030201020103" pitchFamily="50" charset="0"/>
              </a:rPr>
              <a:t>Huan</a:t>
            </a:r>
            <a:r>
              <a:rPr lang="en-US" sz="800" dirty="0">
                <a:solidFill>
                  <a:schemeClr val="bg1"/>
                </a:solidFill>
                <a:latin typeface="Sanofi Sans" panose="02010503030201020103" pitchFamily="50" charset="0"/>
              </a:rPr>
              <a:t> </a:t>
            </a:r>
            <a:r>
              <a:rPr lang="en-US" sz="800" b="1" dirty="0">
                <a:solidFill>
                  <a:schemeClr val="bg1"/>
                </a:solidFill>
                <a:latin typeface="Sanofi Sans" panose="02010503030201020103" pitchFamily="50" charset="0"/>
              </a:rPr>
              <a:t>Lu</a:t>
            </a:r>
            <a:r>
              <a:rPr lang="en-US" sz="800" dirty="0">
                <a:solidFill>
                  <a:schemeClr val="bg1"/>
                </a:solidFill>
                <a:latin typeface="Sanofi Sans" panose="02010503030201020103" pitchFamily="50" charset="0"/>
              </a:rPr>
              <a:t> </a:t>
            </a:r>
            <a:r>
              <a:rPr lang="en-US" sz="800" i="1" dirty="0">
                <a:solidFill>
                  <a:schemeClr val="bg1"/>
                </a:solidFill>
                <a:latin typeface="Sanofi Serif" panose="02060503060201020102" pitchFamily="18" charset="0"/>
              </a:rPr>
              <a:t>Author is licensed under </a:t>
            </a:r>
            <a:r>
              <a:rPr lang="en-US" sz="800" b="1" dirty="0">
                <a:solidFill>
                  <a:schemeClr val="bg1"/>
                </a:solidFill>
                <a:latin typeface="Sanofi Sans" panose="02010503030201020103" pitchFamily="50" charset="0"/>
              </a:rPr>
              <a:t>Sanofi</a:t>
            </a:r>
          </a:p>
        </p:txBody>
      </p:sp>
    </p:spTree>
    <p:extLst>
      <p:ext uri="{BB962C8B-B14F-4D97-AF65-F5344CB8AC3E}">
        <p14:creationId xmlns:p14="http://schemas.microsoft.com/office/powerpoint/2010/main" val="4196582504"/>
      </p:ext>
    </p:extLst>
  </p:cSld>
  <p:clrMapOvr>
    <a:masterClrMapping/>
  </p:clrMapOvr>
  <mc:AlternateContent xmlns:mc="http://schemas.openxmlformats.org/markup-compatibility/2006" xmlns:p14="http://schemas.microsoft.com/office/powerpoint/2010/main">
    <mc:Choice Requires="p14">
      <p:transition spd="slow" p14:dur="2000" advTm="30946"/>
    </mc:Choice>
    <mc:Fallback xmlns="">
      <p:transition spd="slow" advTm="3094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BCE35C4-897B-97AB-2E4E-1EA88FC45703}"/>
              </a:ext>
            </a:extLst>
          </p:cNvPr>
          <p:cNvSpPr txBox="1">
            <a:spLocks/>
          </p:cNvSpPr>
          <p:nvPr/>
        </p:nvSpPr>
        <p:spPr>
          <a:xfrm>
            <a:off x="326599" y="1350287"/>
            <a:ext cx="8483669" cy="320901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r">
              <a:lnSpc>
                <a:spcPct val="100000"/>
              </a:lnSpc>
              <a:tabLst>
                <a:tab pos="3030538" algn="l"/>
              </a:tabLst>
              <a:defRPr/>
            </a:pPr>
            <a:endParaRPr lang="en-US" altLang="zh-CN" sz="1000" dirty="0">
              <a:solidFill>
                <a:srgbClr val="B5CEA8"/>
              </a:solidFill>
              <a:latin typeface="Consolas" panose="020B0609020204030204" pitchFamily="49" charset="0"/>
              <a:ea typeface="Verdana" panose="020B0604030504040204" pitchFamily="34" charset="0"/>
            </a:endParaRPr>
          </a:p>
        </p:txBody>
      </p:sp>
      <p:sp>
        <p:nvSpPr>
          <p:cNvPr id="14" name="Text Placeholder 3">
            <a:extLst>
              <a:ext uri="{FF2B5EF4-FFF2-40B4-BE49-F238E27FC236}">
                <a16:creationId xmlns:a16="http://schemas.microsoft.com/office/drawing/2014/main" id="{59EE15B2-F920-F8EC-9A0B-48CDCB611969}"/>
              </a:ext>
            </a:extLst>
          </p:cNvPr>
          <p:cNvSpPr txBox="1">
            <a:spLocks/>
          </p:cNvSpPr>
          <p:nvPr/>
        </p:nvSpPr>
        <p:spPr>
          <a:xfrm>
            <a:off x="326597" y="1344681"/>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a:xfrm>
            <a:off x="323580" y="289130"/>
            <a:ext cx="8485200" cy="720000"/>
          </a:xfrm>
        </p:spPr>
        <p:txBody>
          <a:bodyPr/>
          <a:lstStyle/>
          <a:p>
            <a:r>
              <a:rPr lang="en-US" dirty="0">
                <a:latin typeface="Sanofi Sans" panose="02010503030201020103" pitchFamily="50" charset="0"/>
              </a:rPr>
              <a:t>JSON </a:t>
            </a:r>
            <a:r>
              <a:rPr lang="en-US" i="1" dirty="0">
                <a:solidFill>
                  <a:schemeClr val="accent2"/>
                </a:solidFill>
                <a:latin typeface="Sanofi Serif" panose="02060503060201020102" pitchFamily="18" charset="0"/>
              </a:rPr>
              <a:t>Schema</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a:xfrm>
            <a:off x="6541104" y="4822572"/>
            <a:ext cx="1626918" cy="166629"/>
          </a:xfrm>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a:xfrm>
            <a:off x="1664179" y="4830641"/>
            <a:ext cx="4480560" cy="166630"/>
          </a:xfrm>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a:xfrm>
            <a:off x="8328606" y="4792985"/>
            <a:ext cx="476250" cy="205743"/>
          </a:xfrm>
        </p:spPr>
        <p:txBody>
          <a:bodyPr/>
          <a:lstStyle/>
          <a:p>
            <a:fld id="{6B54B0F7-55DD-40D6-B7F4-70B586885C0B}" type="slidenum">
              <a:rPr lang="en-US" smtClean="0">
                <a:latin typeface="Sanofi Sans" panose="02010503030201020103" pitchFamily="50" charset="0"/>
              </a:rPr>
              <a:pPr/>
              <a:t>20</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80348136-D07F-C15A-B3E6-92CCDBA798B4}"/>
              </a:ext>
            </a:extLst>
          </p:cNvPr>
          <p:cNvSpPr txBox="1">
            <a:spLocks/>
          </p:cNvSpPr>
          <p:nvPr/>
        </p:nvSpPr>
        <p:spPr>
          <a:xfrm>
            <a:off x="323905" y="1408308"/>
            <a:ext cx="3585479" cy="3141395"/>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4300" marR="0" lvl="0" algn="l" defTabSz="685800" rtl="0" eaLnBrk="1" fontAlgn="auto" latinLnBrk="0" hangingPunct="1">
              <a:lnSpc>
                <a:spcPct val="125000"/>
              </a:lnSpc>
              <a:spcBef>
                <a:spcPts val="0"/>
              </a:spcBef>
              <a:spcAft>
                <a:spcPts val="0"/>
              </a:spcAft>
              <a:buClrTx/>
              <a:buSzTx/>
              <a:tabLst/>
              <a:defRPr/>
            </a:pPr>
            <a:endParaRPr kumimoji="0" lang="en-US" altLang="zh-CN" b="1" i="1" u="none" strike="noStrike" kern="1200" cap="none" spc="0" normalizeH="0" baseline="0" noProof="0" dirty="0">
              <a:ln>
                <a:noFill/>
              </a:ln>
              <a:solidFill>
                <a:schemeClr val="bg1"/>
              </a:solidFill>
              <a:effectLst/>
              <a:uLnTx/>
              <a:uFillTx/>
              <a:latin typeface="Sanofi Serif" panose="02060503060201020102" pitchFamily="18"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tabLst/>
              <a:defRPr/>
            </a:pPr>
            <a:r>
              <a:rPr kumimoji="0" lang="en-US" altLang="zh-CN" b="1" i="1" u="none" strike="noStrike" kern="1200" cap="none" spc="0" normalizeH="0" baseline="0" noProof="0" dirty="0">
                <a:ln>
                  <a:noFill/>
                </a:ln>
                <a:solidFill>
                  <a:schemeClr val="bg1"/>
                </a:solidFill>
                <a:effectLst/>
                <a:uLnTx/>
                <a:uFillTx/>
                <a:latin typeface="Sanofi Serif" panose="02060503060201020102" pitchFamily="18" charset="0"/>
                <a:ea typeface="Verdana" panose="020B0604030504040204" pitchFamily="34" charset="0"/>
              </a:rPr>
              <a:t>Type A</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000000"/>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"George Washington"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"birthday"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"February 22, 1732"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“3200 HW, Mount Vernon, VN, USA"</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zh-CN" altLang="en-US" sz="10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11" name="Text Placeholder 3">
            <a:extLst>
              <a:ext uri="{FF2B5EF4-FFF2-40B4-BE49-F238E27FC236}">
                <a16:creationId xmlns:a16="http://schemas.microsoft.com/office/drawing/2014/main" id="{A523FF4F-797C-AEDA-BAEF-BEC52F9F33EF}"/>
              </a:ext>
            </a:extLst>
          </p:cNvPr>
          <p:cNvSpPr txBox="1">
            <a:spLocks/>
          </p:cNvSpPr>
          <p:nvPr/>
        </p:nvSpPr>
        <p:spPr>
          <a:xfrm>
            <a:off x="5217168" y="1408307"/>
            <a:ext cx="3585482" cy="3150991"/>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a:defRPr/>
            </a:pPr>
            <a:endParaRPr lang="en-US" altLang="zh-CN" b="1" i="1" dirty="0">
              <a:solidFill>
                <a:schemeClr val="bg1"/>
              </a:solidFill>
              <a:latin typeface="Sanofi Serif" panose="02060503060201020102" pitchFamily="18" charset="0"/>
              <a:cs typeface="+mn-cs"/>
            </a:endParaRPr>
          </a:p>
          <a:p>
            <a:pPr marL="112713">
              <a:defRPr/>
            </a:pPr>
            <a:r>
              <a:rPr lang="en-US" altLang="zh-CN" b="1" i="1" dirty="0">
                <a:solidFill>
                  <a:schemeClr val="bg1"/>
                </a:solidFill>
                <a:latin typeface="Sanofi Serif" panose="02060503060201020102" pitchFamily="18" charset="0"/>
                <a:cs typeface="+mn-cs"/>
              </a:rPr>
              <a:t>Type B</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first_name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"George"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last_name</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"Washington"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"birthday"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"1732-02-22"</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"address"</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street_address</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"3200 HW"</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"city"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"Mount Vernon"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"state"</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“VN"</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"country"</a:t>
            </a: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10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“USA"</a:t>
            </a:r>
            <a:endPar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zh-CN" altLang="en-US" sz="10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4" name="Oval 3">
            <a:extLst>
              <a:ext uri="{FF2B5EF4-FFF2-40B4-BE49-F238E27FC236}">
                <a16:creationId xmlns:a16="http://schemas.microsoft.com/office/drawing/2014/main" id="{07721A14-0FF6-936B-D11A-CA1F700A15A7}"/>
              </a:ext>
            </a:extLst>
          </p:cNvPr>
          <p:cNvSpPr/>
          <p:nvPr/>
        </p:nvSpPr>
        <p:spPr>
          <a:xfrm>
            <a:off x="406492" y="1390403"/>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1E7A20B-4ED8-4275-7CAA-AEBC66B36302}"/>
              </a:ext>
            </a:extLst>
          </p:cNvPr>
          <p:cNvSpPr/>
          <p:nvPr/>
        </p:nvSpPr>
        <p:spPr>
          <a:xfrm>
            <a:off x="585447" y="1390403"/>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E0DC619-1BB3-384C-41DD-321CE0891503}"/>
              </a:ext>
            </a:extLst>
          </p:cNvPr>
          <p:cNvSpPr/>
          <p:nvPr/>
        </p:nvSpPr>
        <p:spPr>
          <a:xfrm>
            <a:off x="764402" y="1390403"/>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5796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AAC8217-B9A9-6136-6056-18A99A27B438}"/>
              </a:ext>
            </a:extLst>
          </p:cNvPr>
          <p:cNvSpPr txBox="1">
            <a:spLocks/>
          </p:cNvSpPr>
          <p:nvPr/>
        </p:nvSpPr>
        <p:spPr>
          <a:xfrm>
            <a:off x="331526" y="655320"/>
            <a:ext cx="4240475" cy="390264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lang="en-US" altLang="zh-CN" sz="800" noProof="0" dirty="0">
              <a:solidFill>
                <a:srgbClr val="CCCCCC"/>
              </a:solidFill>
              <a:latin typeface="Consolas" panose="020B0609020204030204" pitchFamily="49"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creationDateTime</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"2023-03-22T11:53:27"</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datasetJSONVersion</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fileOID</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"www.sponsor.org.project123.final"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asOfDateTime</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"2023-02-15T10:23:15"</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"originator"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"Sponsor XYZ"</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sourceSystem</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"Software ABC"</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sourceSystemVersion</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"1.2.3"</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clinicalData</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studyOID</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"xxx"</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metaDataVersionOID</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"xxx"</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metaDataRef</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"https://metadata.location.org/</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api.link</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itemGroupData</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"IG.DM"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"records"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600</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"Demographics"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"items"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  </a:t>
            </a:r>
            <a:r>
              <a:rPr kumimoji="0" lang="en-US" altLang="zh-CN" sz="800" b="0" i="0" u="none" strike="noStrike" kern="1200" cap="none" spc="0" normalizeH="0" baseline="0" noProof="0" dirty="0">
                <a:ln>
                  <a:noFill/>
                </a:ln>
                <a:solidFill>
                  <a:srgbClr val="F44747"/>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itemData</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  </a:t>
            </a:r>
            <a:r>
              <a:rPr kumimoji="0" lang="en-US" altLang="zh-CN" sz="800" b="0" i="0" u="none" strike="noStrike" kern="1200" cap="none" spc="0" normalizeH="0" baseline="0" noProof="0" dirty="0">
                <a:ln>
                  <a:noFill/>
                </a:ln>
                <a:solidFill>
                  <a:srgbClr val="F44747"/>
                </a:solidFill>
                <a:effectLst/>
                <a:uLnTx/>
                <a:uFillTx/>
                <a:latin typeface="Consolas" panose="020B0609020204030204" pitchFamily="49" charset="0"/>
                <a:ea typeface="Verdana" panose="020B0604030504040204" pitchFamily="34" charset="0"/>
              </a:rPr>
              <a:t>...</a:t>
            </a: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lang="en-US" altLang="zh-CN" sz="800" dirty="0">
                <a:solidFill>
                  <a:srgbClr val="CCCCCC"/>
                </a:solidFill>
                <a:latin typeface="Consolas" panose="020B0609020204030204" pitchFamily="49" charset="0"/>
              </a:rPr>
              <a:t>...</a:t>
            </a:r>
            <a:endParaRPr kumimoji="0" lang="zh-CN" altLang="en-US" sz="8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i="1" dirty="0">
                <a:solidFill>
                  <a:schemeClr val="accent2"/>
                </a:solidFill>
                <a:latin typeface="Sanofi Serif" panose="02060503060201020102" pitchFamily="18" charset="0"/>
              </a:rPr>
              <a:t>Dataset-JSON</a:t>
            </a:r>
            <a:r>
              <a:rPr lang="en-US" i="1" dirty="0">
                <a:solidFill>
                  <a:schemeClr val="accent2"/>
                </a:solidFill>
                <a:latin typeface="Sanofi Sans" panose="02010503030201020103" pitchFamily="50" charset="0"/>
              </a:rPr>
              <a:t> </a:t>
            </a:r>
            <a:r>
              <a:rPr lang="en-US" dirty="0">
                <a:latin typeface="Sanofi Sans" panose="02010503030201020103" pitchFamily="50" charset="0"/>
              </a:rPr>
              <a:t>- a </a:t>
            </a:r>
            <a:r>
              <a:rPr lang="en-US" i="1" dirty="0">
                <a:solidFill>
                  <a:schemeClr val="accent2"/>
                </a:solidFill>
                <a:latin typeface="Sanofi Serif" panose="02060503060201020102" pitchFamily="18" charset="0"/>
              </a:rPr>
              <a:t>JSON </a:t>
            </a:r>
            <a:r>
              <a:rPr lang="en-US" dirty="0">
                <a:latin typeface="Sanofi Sans" panose="02010503030201020103" pitchFamily="50" charset="0"/>
              </a:rPr>
              <a:t>Format Customized by CDISC</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21</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A2EC7C81-FF92-A25E-23B0-4C021C75E17F}"/>
              </a:ext>
            </a:extLst>
          </p:cNvPr>
          <p:cNvSpPr txBox="1">
            <a:spLocks/>
          </p:cNvSpPr>
          <p:nvPr/>
        </p:nvSpPr>
        <p:spPr>
          <a:xfrm>
            <a:off x="331525" y="655320"/>
            <a:ext cx="4240475"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12" name="Oval 11">
            <a:extLst>
              <a:ext uri="{FF2B5EF4-FFF2-40B4-BE49-F238E27FC236}">
                <a16:creationId xmlns:a16="http://schemas.microsoft.com/office/drawing/2014/main" id="{6B0F7942-1D46-9072-099A-2CE0BF61B581}"/>
              </a:ext>
            </a:extLst>
          </p:cNvPr>
          <p:cNvSpPr/>
          <p:nvPr/>
        </p:nvSpPr>
        <p:spPr>
          <a:xfrm>
            <a:off x="419040" y="701040"/>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45EB051-ABC9-A5D2-7CBE-7A7D2A41B0A6}"/>
              </a:ext>
            </a:extLst>
          </p:cNvPr>
          <p:cNvSpPr/>
          <p:nvPr/>
        </p:nvSpPr>
        <p:spPr>
          <a:xfrm>
            <a:off x="597995" y="701040"/>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EDBB681-CB17-4D5B-AD9B-A9063DE78098}"/>
              </a:ext>
            </a:extLst>
          </p:cNvPr>
          <p:cNvSpPr/>
          <p:nvPr/>
        </p:nvSpPr>
        <p:spPr>
          <a:xfrm>
            <a:off x="776950" y="701040"/>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5EC87A1-53E2-8110-5F98-8B5CD72B553B}"/>
              </a:ext>
            </a:extLst>
          </p:cNvPr>
          <p:cNvSpPr>
            <a:spLocks noGrp="1"/>
          </p:cNvSpPr>
          <p:nvPr>
            <p:ph type="body" sz="quarter" idx="2"/>
          </p:nvPr>
        </p:nvSpPr>
        <p:spPr>
          <a:xfrm>
            <a:off x="334474" y="4436145"/>
            <a:ext cx="8478000" cy="123111"/>
          </a:xfrm>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00" b="0" i="1" u="none" strike="noStrike" kern="1200" cap="none" spc="0" normalizeH="0" baseline="0" noProof="0" dirty="0">
                <a:ln>
                  <a:noFill/>
                </a:ln>
                <a:solidFill>
                  <a:srgbClr val="000000"/>
                </a:solidFill>
                <a:effectLst/>
                <a:uLnTx/>
                <a:uFillTx/>
                <a:latin typeface="Sanofi Serif" panose="02060503060201020102" pitchFamily="18" charset="0"/>
              </a:rPr>
              <a:t>The left is an example of a DM Dataset-JSON file from </a:t>
            </a:r>
            <a:r>
              <a:rPr kumimoji="0" lang="en-US" altLang="zh-CN" sz="800" b="0" i="0" u="none" strike="noStrike" kern="1200" cap="none" spc="0" normalizeH="0" baseline="0" noProof="0" dirty="0">
                <a:ln>
                  <a:noFill/>
                </a:ln>
                <a:solidFill>
                  <a:srgbClr val="000000"/>
                </a:solidFill>
                <a:effectLst/>
                <a:uLnTx/>
                <a:uFillTx/>
                <a:latin typeface="Sanofi Sans" panose="02010503030201020103" pitchFamily="50" charset="0"/>
                <a:hlinkClick r:id="rId2"/>
              </a:rPr>
              <a:t>Dataset-JSON | CDISC</a:t>
            </a:r>
            <a:endParaRPr lang="en-US" sz="800" dirty="0">
              <a:latin typeface="Sanofi Serif" panose="02060503060201020102" pitchFamily="18" charset="0"/>
            </a:endParaRPr>
          </a:p>
        </p:txBody>
      </p:sp>
    </p:spTree>
    <p:extLst>
      <p:ext uri="{BB962C8B-B14F-4D97-AF65-F5344CB8AC3E}">
        <p14:creationId xmlns:p14="http://schemas.microsoft.com/office/powerpoint/2010/main" val="3794234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AAC8217-B9A9-6136-6056-18A99A27B438}"/>
              </a:ext>
            </a:extLst>
          </p:cNvPr>
          <p:cNvSpPr txBox="1">
            <a:spLocks/>
          </p:cNvSpPr>
          <p:nvPr/>
        </p:nvSpPr>
        <p:spPr>
          <a:xfrm>
            <a:off x="331526" y="655320"/>
            <a:ext cx="4240475" cy="390264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endParaRPr lang="en-US" altLang="zh-CN" sz="800" noProof="0" dirty="0">
              <a:solidFill>
                <a:srgbClr val="CCCCCC"/>
              </a:solidFill>
              <a:latin typeface="Consolas" panose="020B0609020204030204" pitchFamily="49"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creationDateTime</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"2023-03-22T11:53:27"</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datasetJSONVersion</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fileOID</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"www.sponsor.org.project123.final"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asOfDateTime</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"2023-02-15T10:23:15"</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"originator"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"Sponsor XYZ"</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sourceSystem</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"Software ABC"</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sourceSystemVersion</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"1.2.3"</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clinicalData</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studyOID</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"xxx"</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metaDataVersionOID</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"xxx"</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metaDataRef</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"https://metadata.location.org/</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api.link</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itemGroupData</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"IG.DM"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"records"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600</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"Demographics"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"items"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  </a:t>
            </a:r>
            <a:r>
              <a:rPr kumimoji="0" lang="en-US" altLang="zh-CN" sz="800" b="0" i="0" u="none" strike="noStrike" kern="1200" cap="none" spc="0" normalizeH="0" baseline="0" noProof="0" dirty="0">
                <a:ln>
                  <a:noFill/>
                </a:ln>
                <a:solidFill>
                  <a:srgbClr val="F44747"/>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itemData</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  </a:t>
            </a:r>
            <a:r>
              <a:rPr kumimoji="0" lang="en-US" altLang="zh-CN" sz="800" b="0" i="0" u="none" strike="noStrike" kern="1200" cap="none" spc="0" normalizeH="0" baseline="0" noProof="0" dirty="0">
                <a:ln>
                  <a:noFill/>
                </a:ln>
                <a:solidFill>
                  <a:srgbClr val="F44747"/>
                </a:solidFill>
                <a:effectLst/>
                <a:uLnTx/>
                <a:uFillTx/>
                <a:latin typeface="Consolas" panose="020B0609020204030204" pitchFamily="49" charset="0"/>
                <a:ea typeface="Verdana" panose="020B0604030504040204" pitchFamily="34" charset="0"/>
              </a:rPr>
              <a:t>...</a:t>
            </a: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2713" marR="0" lvl="0" algn="l" defTabSz="6858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lang="en-US" altLang="zh-CN" sz="800" dirty="0">
                <a:solidFill>
                  <a:srgbClr val="CCCCCC"/>
                </a:solidFill>
                <a:latin typeface="Consolas" panose="020B0609020204030204" pitchFamily="49" charset="0"/>
              </a:rPr>
              <a:t>...</a:t>
            </a:r>
            <a:endParaRPr kumimoji="0" lang="zh-CN" altLang="en-US" sz="8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i="1" dirty="0">
                <a:solidFill>
                  <a:schemeClr val="accent2"/>
                </a:solidFill>
                <a:latin typeface="Sanofi Serif" panose="02060503060201020102" pitchFamily="18" charset="0"/>
              </a:rPr>
              <a:t>Dataset-JSON</a:t>
            </a:r>
            <a:r>
              <a:rPr lang="en-US" i="1" dirty="0">
                <a:solidFill>
                  <a:schemeClr val="accent2"/>
                </a:solidFill>
                <a:latin typeface="Sanofi Sans" panose="02010503030201020103" pitchFamily="50" charset="0"/>
              </a:rPr>
              <a:t> </a:t>
            </a:r>
            <a:r>
              <a:rPr lang="en-US" dirty="0">
                <a:latin typeface="Sanofi Sans" panose="02010503030201020103" pitchFamily="50" charset="0"/>
              </a:rPr>
              <a:t>- a </a:t>
            </a:r>
            <a:r>
              <a:rPr lang="en-US" i="1" dirty="0">
                <a:solidFill>
                  <a:schemeClr val="accent2"/>
                </a:solidFill>
                <a:latin typeface="Sanofi Serif" panose="02060503060201020102" pitchFamily="18" charset="0"/>
              </a:rPr>
              <a:t>JSON</a:t>
            </a:r>
            <a:r>
              <a:rPr lang="en-US" dirty="0">
                <a:latin typeface="Sanofi Sans" panose="02010503030201020103" pitchFamily="50" charset="0"/>
              </a:rPr>
              <a:t> Format Customized by CDISC</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22</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A2EC7C81-FF92-A25E-23B0-4C021C75E17F}"/>
              </a:ext>
            </a:extLst>
          </p:cNvPr>
          <p:cNvSpPr txBox="1">
            <a:spLocks/>
          </p:cNvSpPr>
          <p:nvPr/>
        </p:nvSpPr>
        <p:spPr>
          <a:xfrm>
            <a:off x="331525" y="655320"/>
            <a:ext cx="4240475"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12" name="Oval 11">
            <a:extLst>
              <a:ext uri="{FF2B5EF4-FFF2-40B4-BE49-F238E27FC236}">
                <a16:creationId xmlns:a16="http://schemas.microsoft.com/office/drawing/2014/main" id="{6B0F7942-1D46-9072-099A-2CE0BF61B581}"/>
              </a:ext>
            </a:extLst>
          </p:cNvPr>
          <p:cNvSpPr/>
          <p:nvPr/>
        </p:nvSpPr>
        <p:spPr>
          <a:xfrm>
            <a:off x="419040" y="701040"/>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45EB051-ABC9-A5D2-7CBE-7A7D2A41B0A6}"/>
              </a:ext>
            </a:extLst>
          </p:cNvPr>
          <p:cNvSpPr/>
          <p:nvPr/>
        </p:nvSpPr>
        <p:spPr>
          <a:xfrm>
            <a:off x="597995" y="701040"/>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EDBB681-CB17-4D5B-AD9B-A9063DE78098}"/>
              </a:ext>
            </a:extLst>
          </p:cNvPr>
          <p:cNvSpPr/>
          <p:nvPr/>
        </p:nvSpPr>
        <p:spPr>
          <a:xfrm>
            <a:off x="776950" y="701040"/>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5EC87A1-53E2-8110-5F98-8B5CD72B553B}"/>
              </a:ext>
            </a:extLst>
          </p:cNvPr>
          <p:cNvSpPr>
            <a:spLocks noGrp="1"/>
          </p:cNvSpPr>
          <p:nvPr>
            <p:ph type="body" sz="quarter" idx="2"/>
          </p:nvPr>
        </p:nvSpPr>
        <p:spPr>
          <a:xfrm>
            <a:off x="334474" y="4436145"/>
            <a:ext cx="8478000" cy="123111"/>
          </a:xfrm>
        </p:spPr>
        <p: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00" b="0" i="1" u="none" strike="noStrike" kern="1200" cap="none" spc="0" normalizeH="0" baseline="0" noProof="0" dirty="0">
                <a:ln>
                  <a:noFill/>
                </a:ln>
                <a:solidFill>
                  <a:srgbClr val="000000"/>
                </a:solidFill>
                <a:effectLst/>
                <a:uLnTx/>
                <a:uFillTx/>
                <a:latin typeface="Sanofi Serif" panose="02060503060201020102" pitchFamily="18" charset="0"/>
              </a:rPr>
              <a:t>The left is an example of a DM Dataset-JSON file from </a:t>
            </a:r>
            <a:r>
              <a:rPr kumimoji="0" lang="en-US" altLang="zh-CN" sz="800" b="0" i="0" u="none" strike="noStrike" kern="1200" cap="none" spc="0" normalizeH="0" baseline="0" noProof="0" dirty="0">
                <a:ln>
                  <a:noFill/>
                </a:ln>
                <a:solidFill>
                  <a:srgbClr val="000000"/>
                </a:solidFill>
                <a:effectLst/>
                <a:uLnTx/>
                <a:uFillTx/>
                <a:latin typeface="Sanofi Sans" panose="02010503030201020103" pitchFamily="50" charset="0"/>
                <a:hlinkClick r:id="rId2"/>
              </a:rPr>
              <a:t>Dataset-JSON | CDISC</a:t>
            </a:r>
            <a:endParaRPr lang="en-US" sz="800" dirty="0">
              <a:latin typeface="Sanofi Serif" panose="02060503060201020102" pitchFamily="18" charset="0"/>
            </a:endParaRPr>
          </a:p>
        </p:txBody>
      </p:sp>
      <p:sp>
        <p:nvSpPr>
          <p:cNvPr id="14" name="Rectangle 13">
            <a:extLst>
              <a:ext uri="{FF2B5EF4-FFF2-40B4-BE49-F238E27FC236}">
                <a16:creationId xmlns:a16="http://schemas.microsoft.com/office/drawing/2014/main" id="{4D0052B6-0FB3-E4DB-5E03-1C2233D9E4EF}"/>
              </a:ext>
            </a:extLst>
          </p:cNvPr>
          <p:cNvSpPr/>
          <p:nvPr/>
        </p:nvSpPr>
        <p:spPr>
          <a:xfrm>
            <a:off x="510480" y="1096449"/>
            <a:ext cx="3474720" cy="1080014"/>
          </a:xfrm>
          <a:prstGeom prst="rect">
            <a:avLst/>
          </a:prstGeom>
          <a:noFill/>
          <a:ln cap="rnd">
            <a:solidFill>
              <a:schemeClr val="accent4"/>
            </a:solidFill>
            <a:prstDash val="lgDash"/>
            <a:round/>
            <a:extLst>
              <a:ext uri="{C807C97D-BFC1-408E-A445-0C87EB9F89A2}">
                <ask:lineSketchStyleProps xmlns:ask="http://schemas.microsoft.com/office/drawing/2018/sketchyshapes" sd="1219033472">
                  <a:custGeom>
                    <a:avLst/>
                    <a:gdLst>
                      <a:gd name="connsiteX0" fmla="*/ 0 w 3474720"/>
                      <a:gd name="connsiteY0" fmla="*/ 0 h 1080014"/>
                      <a:gd name="connsiteX1" fmla="*/ 544373 w 3474720"/>
                      <a:gd name="connsiteY1" fmla="*/ 0 h 1080014"/>
                      <a:gd name="connsiteX2" fmla="*/ 1019251 w 3474720"/>
                      <a:gd name="connsiteY2" fmla="*/ 0 h 1080014"/>
                      <a:gd name="connsiteX3" fmla="*/ 1667866 w 3474720"/>
                      <a:gd name="connsiteY3" fmla="*/ 0 h 1080014"/>
                      <a:gd name="connsiteX4" fmla="*/ 2212238 w 3474720"/>
                      <a:gd name="connsiteY4" fmla="*/ 0 h 1080014"/>
                      <a:gd name="connsiteX5" fmla="*/ 2756611 w 3474720"/>
                      <a:gd name="connsiteY5" fmla="*/ 0 h 1080014"/>
                      <a:gd name="connsiteX6" fmla="*/ 3474720 w 3474720"/>
                      <a:gd name="connsiteY6" fmla="*/ 0 h 1080014"/>
                      <a:gd name="connsiteX7" fmla="*/ 3474720 w 3474720"/>
                      <a:gd name="connsiteY7" fmla="*/ 518407 h 1080014"/>
                      <a:gd name="connsiteX8" fmla="*/ 3474720 w 3474720"/>
                      <a:gd name="connsiteY8" fmla="*/ 1080014 h 1080014"/>
                      <a:gd name="connsiteX9" fmla="*/ 2965094 w 3474720"/>
                      <a:gd name="connsiteY9" fmla="*/ 1080014 h 1080014"/>
                      <a:gd name="connsiteX10" fmla="*/ 2385974 w 3474720"/>
                      <a:gd name="connsiteY10" fmla="*/ 1080014 h 1080014"/>
                      <a:gd name="connsiteX11" fmla="*/ 1806854 w 3474720"/>
                      <a:gd name="connsiteY11" fmla="*/ 1080014 h 1080014"/>
                      <a:gd name="connsiteX12" fmla="*/ 1262482 w 3474720"/>
                      <a:gd name="connsiteY12" fmla="*/ 1080014 h 1080014"/>
                      <a:gd name="connsiteX13" fmla="*/ 613867 w 3474720"/>
                      <a:gd name="connsiteY13" fmla="*/ 1080014 h 1080014"/>
                      <a:gd name="connsiteX14" fmla="*/ 0 w 3474720"/>
                      <a:gd name="connsiteY14" fmla="*/ 1080014 h 1080014"/>
                      <a:gd name="connsiteX15" fmla="*/ 0 w 3474720"/>
                      <a:gd name="connsiteY15" fmla="*/ 561607 h 1080014"/>
                      <a:gd name="connsiteX16" fmla="*/ 0 w 3474720"/>
                      <a:gd name="connsiteY16" fmla="*/ 0 h 10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20" h="1080014"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509331" y="211007"/>
                          <a:pt x="3458319" y="387167"/>
                          <a:pt x="3474720" y="518407"/>
                        </a:cubicBezTo>
                        <a:cubicBezTo>
                          <a:pt x="3491121" y="649647"/>
                          <a:pt x="3437412" y="826656"/>
                          <a:pt x="3474720" y="1080014"/>
                        </a:cubicBezTo>
                        <a:cubicBezTo>
                          <a:pt x="3315381" y="1098928"/>
                          <a:pt x="3219703" y="1037448"/>
                          <a:pt x="2965094" y="1080014"/>
                        </a:cubicBezTo>
                        <a:cubicBezTo>
                          <a:pt x="2710485" y="1122580"/>
                          <a:pt x="2586024" y="1033728"/>
                          <a:pt x="2385974" y="1080014"/>
                        </a:cubicBezTo>
                        <a:cubicBezTo>
                          <a:pt x="2185924" y="1126300"/>
                          <a:pt x="2018288" y="1062540"/>
                          <a:pt x="1806854" y="1080014"/>
                        </a:cubicBezTo>
                        <a:cubicBezTo>
                          <a:pt x="1595420" y="1097488"/>
                          <a:pt x="1493403" y="1024067"/>
                          <a:pt x="1262482" y="1080014"/>
                        </a:cubicBezTo>
                        <a:cubicBezTo>
                          <a:pt x="1031561" y="1135961"/>
                          <a:pt x="890493" y="1042555"/>
                          <a:pt x="613867" y="1080014"/>
                        </a:cubicBezTo>
                        <a:cubicBezTo>
                          <a:pt x="337242" y="1117473"/>
                          <a:pt x="267455" y="1031888"/>
                          <a:pt x="0" y="1080014"/>
                        </a:cubicBezTo>
                        <a:cubicBezTo>
                          <a:pt x="-54853" y="835060"/>
                          <a:pt x="28276" y="707816"/>
                          <a:pt x="0" y="561607"/>
                        </a:cubicBezTo>
                        <a:cubicBezTo>
                          <a:pt x="-28276" y="415398"/>
                          <a:pt x="9708" y="114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ED509BD-EE76-F2A3-D492-372A93EBD6C6}"/>
              </a:ext>
            </a:extLst>
          </p:cNvPr>
          <p:cNvSpPr/>
          <p:nvPr/>
        </p:nvSpPr>
        <p:spPr>
          <a:xfrm>
            <a:off x="510480" y="2208407"/>
            <a:ext cx="3474720" cy="585840"/>
          </a:xfrm>
          <a:prstGeom prst="rect">
            <a:avLst/>
          </a:prstGeom>
          <a:noFill/>
          <a:ln cap="rnd">
            <a:solidFill>
              <a:schemeClr val="accent5"/>
            </a:solidFill>
            <a:prstDash val="lgDash"/>
            <a:round/>
            <a:extLst>
              <a:ext uri="{C807C97D-BFC1-408E-A445-0C87EB9F89A2}">
                <ask:lineSketchStyleProps xmlns:ask="http://schemas.microsoft.com/office/drawing/2018/sketchyshapes" sd="1219033472">
                  <a:custGeom>
                    <a:avLst/>
                    <a:gdLst>
                      <a:gd name="connsiteX0" fmla="*/ 0 w 3474720"/>
                      <a:gd name="connsiteY0" fmla="*/ 0 h 585840"/>
                      <a:gd name="connsiteX1" fmla="*/ 544373 w 3474720"/>
                      <a:gd name="connsiteY1" fmla="*/ 0 h 585840"/>
                      <a:gd name="connsiteX2" fmla="*/ 1019251 w 3474720"/>
                      <a:gd name="connsiteY2" fmla="*/ 0 h 585840"/>
                      <a:gd name="connsiteX3" fmla="*/ 1667866 w 3474720"/>
                      <a:gd name="connsiteY3" fmla="*/ 0 h 585840"/>
                      <a:gd name="connsiteX4" fmla="*/ 2212238 w 3474720"/>
                      <a:gd name="connsiteY4" fmla="*/ 0 h 585840"/>
                      <a:gd name="connsiteX5" fmla="*/ 2756611 w 3474720"/>
                      <a:gd name="connsiteY5" fmla="*/ 0 h 585840"/>
                      <a:gd name="connsiteX6" fmla="*/ 3474720 w 3474720"/>
                      <a:gd name="connsiteY6" fmla="*/ 0 h 585840"/>
                      <a:gd name="connsiteX7" fmla="*/ 3474720 w 3474720"/>
                      <a:gd name="connsiteY7" fmla="*/ 585840 h 585840"/>
                      <a:gd name="connsiteX8" fmla="*/ 2895600 w 3474720"/>
                      <a:gd name="connsiteY8" fmla="*/ 585840 h 585840"/>
                      <a:gd name="connsiteX9" fmla="*/ 2420722 w 3474720"/>
                      <a:gd name="connsiteY9" fmla="*/ 585840 h 585840"/>
                      <a:gd name="connsiteX10" fmla="*/ 1841602 w 3474720"/>
                      <a:gd name="connsiteY10" fmla="*/ 585840 h 585840"/>
                      <a:gd name="connsiteX11" fmla="*/ 1262482 w 3474720"/>
                      <a:gd name="connsiteY11" fmla="*/ 585840 h 585840"/>
                      <a:gd name="connsiteX12" fmla="*/ 718109 w 3474720"/>
                      <a:gd name="connsiteY12" fmla="*/ 585840 h 585840"/>
                      <a:gd name="connsiteX13" fmla="*/ 0 w 3474720"/>
                      <a:gd name="connsiteY13" fmla="*/ 585840 h 585840"/>
                      <a:gd name="connsiteX14" fmla="*/ 0 w 3474720"/>
                      <a:gd name="connsiteY14" fmla="*/ 0 h 58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4720" h="585840"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511730" y="200903"/>
                          <a:pt x="3416505" y="410681"/>
                          <a:pt x="3474720" y="585840"/>
                        </a:cubicBezTo>
                        <a:cubicBezTo>
                          <a:pt x="3250478" y="638781"/>
                          <a:pt x="3032853" y="561794"/>
                          <a:pt x="2895600" y="585840"/>
                        </a:cubicBezTo>
                        <a:cubicBezTo>
                          <a:pt x="2758347" y="609886"/>
                          <a:pt x="2626258" y="563915"/>
                          <a:pt x="2420722" y="585840"/>
                        </a:cubicBezTo>
                        <a:cubicBezTo>
                          <a:pt x="2215186" y="607765"/>
                          <a:pt x="2041652" y="539554"/>
                          <a:pt x="1841602" y="585840"/>
                        </a:cubicBezTo>
                        <a:cubicBezTo>
                          <a:pt x="1641552" y="632126"/>
                          <a:pt x="1473916" y="568366"/>
                          <a:pt x="1262482" y="585840"/>
                        </a:cubicBezTo>
                        <a:cubicBezTo>
                          <a:pt x="1051048" y="603314"/>
                          <a:pt x="952099" y="534902"/>
                          <a:pt x="718109" y="585840"/>
                        </a:cubicBezTo>
                        <a:cubicBezTo>
                          <a:pt x="484119" y="636778"/>
                          <a:pt x="191427" y="539254"/>
                          <a:pt x="0" y="585840"/>
                        </a:cubicBezTo>
                        <a:cubicBezTo>
                          <a:pt x="-56877" y="321431"/>
                          <a:pt x="18544" y="24062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76B58A6-8AB8-B137-4722-A0981A1D8617}"/>
              </a:ext>
            </a:extLst>
          </p:cNvPr>
          <p:cNvSpPr/>
          <p:nvPr/>
        </p:nvSpPr>
        <p:spPr>
          <a:xfrm>
            <a:off x="776950" y="2820229"/>
            <a:ext cx="3208250" cy="714622"/>
          </a:xfrm>
          <a:prstGeom prst="rect">
            <a:avLst/>
          </a:prstGeom>
          <a:noFill/>
          <a:ln cap="rnd">
            <a:solidFill>
              <a:schemeClr val="accent3"/>
            </a:solidFill>
            <a:prstDash val="lgDash"/>
            <a:round/>
            <a:extLst>
              <a:ext uri="{C807C97D-BFC1-408E-A445-0C87EB9F89A2}">
                <ask:lineSketchStyleProps xmlns:ask="http://schemas.microsoft.com/office/drawing/2018/sketchyshapes" sd="1219033472">
                  <a:custGeom>
                    <a:avLst/>
                    <a:gdLst>
                      <a:gd name="connsiteX0" fmla="*/ 0 w 3208250"/>
                      <a:gd name="connsiteY0" fmla="*/ 0 h 714622"/>
                      <a:gd name="connsiteX1" fmla="*/ 502626 w 3208250"/>
                      <a:gd name="connsiteY1" fmla="*/ 0 h 714622"/>
                      <a:gd name="connsiteX2" fmla="*/ 941087 w 3208250"/>
                      <a:gd name="connsiteY2" fmla="*/ 0 h 714622"/>
                      <a:gd name="connsiteX3" fmla="*/ 1539960 w 3208250"/>
                      <a:gd name="connsiteY3" fmla="*/ 0 h 714622"/>
                      <a:gd name="connsiteX4" fmla="*/ 2042586 w 3208250"/>
                      <a:gd name="connsiteY4" fmla="*/ 0 h 714622"/>
                      <a:gd name="connsiteX5" fmla="*/ 2545212 w 3208250"/>
                      <a:gd name="connsiteY5" fmla="*/ 0 h 714622"/>
                      <a:gd name="connsiteX6" fmla="*/ 3208250 w 3208250"/>
                      <a:gd name="connsiteY6" fmla="*/ 0 h 714622"/>
                      <a:gd name="connsiteX7" fmla="*/ 3208250 w 3208250"/>
                      <a:gd name="connsiteY7" fmla="*/ 343019 h 714622"/>
                      <a:gd name="connsiteX8" fmla="*/ 3208250 w 3208250"/>
                      <a:gd name="connsiteY8" fmla="*/ 714622 h 714622"/>
                      <a:gd name="connsiteX9" fmla="*/ 2737707 w 3208250"/>
                      <a:gd name="connsiteY9" fmla="*/ 714622 h 714622"/>
                      <a:gd name="connsiteX10" fmla="*/ 2202998 w 3208250"/>
                      <a:gd name="connsiteY10" fmla="*/ 714622 h 714622"/>
                      <a:gd name="connsiteX11" fmla="*/ 1668290 w 3208250"/>
                      <a:gd name="connsiteY11" fmla="*/ 714622 h 714622"/>
                      <a:gd name="connsiteX12" fmla="*/ 1165664 w 3208250"/>
                      <a:gd name="connsiteY12" fmla="*/ 714622 h 714622"/>
                      <a:gd name="connsiteX13" fmla="*/ 566791 w 3208250"/>
                      <a:gd name="connsiteY13" fmla="*/ 714622 h 714622"/>
                      <a:gd name="connsiteX14" fmla="*/ 0 w 3208250"/>
                      <a:gd name="connsiteY14" fmla="*/ 714622 h 714622"/>
                      <a:gd name="connsiteX15" fmla="*/ 0 w 3208250"/>
                      <a:gd name="connsiteY15" fmla="*/ 371603 h 714622"/>
                      <a:gd name="connsiteX16" fmla="*/ 0 w 3208250"/>
                      <a:gd name="connsiteY16" fmla="*/ 0 h 7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8250" h="714622" extrusionOk="0">
                        <a:moveTo>
                          <a:pt x="0" y="0"/>
                        </a:moveTo>
                        <a:cubicBezTo>
                          <a:pt x="222639" y="-57555"/>
                          <a:pt x="331923" y="40476"/>
                          <a:pt x="502626" y="0"/>
                        </a:cubicBezTo>
                        <a:cubicBezTo>
                          <a:pt x="673329" y="-40476"/>
                          <a:pt x="839613" y="15695"/>
                          <a:pt x="941087" y="0"/>
                        </a:cubicBezTo>
                        <a:cubicBezTo>
                          <a:pt x="1042561" y="-15695"/>
                          <a:pt x="1407678" y="69159"/>
                          <a:pt x="1539960" y="0"/>
                        </a:cubicBezTo>
                        <a:cubicBezTo>
                          <a:pt x="1672242" y="-69159"/>
                          <a:pt x="1814109" y="14037"/>
                          <a:pt x="2042586" y="0"/>
                        </a:cubicBezTo>
                        <a:cubicBezTo>
                          <a:pt x="2271063" y="-14037"/>
                          <a:pt x="2378877" y="30935"/>
                          <a:pt x="2545212" y="0"/>
                        </a:cubicBezTo>
                        <a:cubicBezTo>
                          <a:pt x="2711547" y="-30935"/>
                          <a:pt x="3018833" y="56770"/>
                          <a:pt x="3208250" y="0"/>
                        </a:cubicBezTo>
                        <a:cubicBezTo>
                          <a:pt x="3234153" y="122797"/>
                          <a:pt x="3184957" y="263178"/>
                          <a:pt x="3208250" y="343019"/>
                        </a:cubicBezTo>
                        <a:cubicBezTo>
                          <a:pt x="3231543" y="422860"/>
                          <a:pt x="3181917" y="596519"/>
                          <a:pt x="3208250" y="714622"/>
                        </a:cubicBezTo>
                        <a:cubicBezTo>
                          <a:pt x="3097937" y="760635"/>
                          <a:pt x="2857252" y="708652"/>
                          <a:pt x="2737707" y="714622"/>
                        </a:cubicBezTo>
                        <a:cubicBezTo>
                          <a:pt x="2618162" y="720592"/>
                          <a:pt x="2351488" y="697778"/>
                          <a:pt x="2202998" y="714622"/>
                        </a:cubicBezTo>
                        <a:cubicBezTo>
                          <a:pt x="2054508" y="731466"/>
                          <a:pt x="1786964" y="685300"/>
                          <a:pt x="1668290" y="714622"/>
                        </a:cubicBezTo>
                        <a:cubicBezTo>
                          <a:pt x="1549616" y="743944"/>
                          <a:pt x="1301977" y="694070"/>
                          <a:pt x="1165664" y="714622"/>
                        </a:cubicBezTo>
                        <a:cubicBezTo>
                          <a:pt x="1029351" y="735174"/>
                          <a:pt x="769082" y="661999"/>
                          <a:pt x="566791" y="714622"/>
                        </a:cubicBezTo>
                        <a:cubicBezTo>
                          <a:pt x="364500" y="767245"/>
                          <a:pt x="264994" y="689679"/>
                          <a:pt x="0" y="714622"/>
                        </a:cubicBezTo>
                        <a:cubicBezTo>
                          <a:pt x="-26817" y="570812"/>
                          <a:pt x="24499" y="469343"/>
                          <a:pt x="0" y="371603"/>
                        </a:cubicBezTo>
                        <a:cubicBezTo>
                          <a:pt x="-24499" y="273863"/>
                          <a:pt x="38160" y="1820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F4E282E-2A72-010E-E1DF-2043FB104C0A}"/>
              </a:ext>
            </a:extLst>
          </p:cNvPr>
          <p:cNvSpPr/>
          <p:nvPr/>
        </p:nvSpPr>
        <p:spPr>
          <a:xfrm>
            <a:off x="1168879" y="3560833"/>
            <a:ext cx="2816321" cy="294118"/>
          </a:xfrm>
          <a:prstGeom prst="rect">
            <a:avLst/>
          </a:prstGeom>
          <a:noFill/>
          <a:ln cap="rnd">
            <a:solidFill>
              <a:schemeClr val="accent6"/>
            </a:solidFill>
            <a:prstDash val="lgDash"/>
            <a:round/>
            <a:extLst>
              <a:ext uri="{C807C97D-BFC1-408E-A445-0C87EB9F89A2}">
                <ask:lineSketchStyleProps xmlns:ask="http://schemas.microsoft.com/office/drawing/2018/sketchyshapes" sd="1219033472">
                  <a:custGeom>
                    <a:avLst/>
                    <a:gdLst>
                      <a:gd name="connsiteX0" fmla="*/ 0 w 2816321"/>
                      <a:gd name="connsiteY0" fmla="*/ 0 h 294118"/>
                      <a:gd name="connsiteX1" fmla="*/ 535101 w 2816321"/>
                      <a:gd name="connsiteY1" fmla="*/ 0 h 294118"/>
                      <a:gd name="connsiteX2" fmla="*/ 1013876 w 2816321"/>
                      <a:gd name="connsiteY2" fmla="*/ 0 h 294118"/>
                      <a:gd name="connsiteX3" fmla="*/ 1633466 w 2816321"/>
                      <a:gd name="connsiteY3" fmla="*/ 0 h 294118"/>
                      <a:gd name="connsiteX4" fmla="*/ 2168567 w 2816321"/>
                      <a:gd name="connsiteY4" fmla="*/ 0 h 294118"/>
                      <a:gd name="connsiteX5" fmla="*/ 2816321 w 2816321"/>
                      <a:gd name="connsiteY5" fmla="*/ 0 h 294118"/>
                      <a:gd name="connsiteX6" fmla="*/ 2816321 w 2816321"/>
                      <a:gd name="connsiteY6" fmla="*/ 294118 h 294118"/>
                      <a:gd name="connsiteX7" fmla="*/ 2253057 w 2816321"/>
                      <a:gd name="connsiteY7" fmla="*/ 294118 h 294118"/>
                      <a:gd name="connsiteX8" fmla="*/ 1633466 w 2816321"/>
                      <a:gd name="connsiteY8" fmla="*/ 294118 h 294118"/>
                      <a:gd name="connsiteX9" fmla="*/ 1154692 w 2816321"/>
                      <a:gd name="connsiteY9" fmla="*/ 294118 h 294118"/>
                      <a:gd name="connsiteX10" fmla="*/ 591427 w 2816321"/>
                      <a:gd name="connsiteY10" fmla="*/ 294118 h 294118"/>
                      <a:gd name="connsiteX11" fmla="*/ 0 w 2816321"/>
                      <a:gd name="connsiteY11" fmla="*/ 294118 h 294118"/>
                      <a:gd name="connsiteX12" fmla="*/ 0 w 2816321"/>
                      <a:gd name="connsiteY12" fmla="*/ 0 h 29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21" h="294118" extrusionOk="0">
                        <a:moveTo>
                          <a:pt x="0" y="0"/>
                        </a:moveTo>
                        <a:cubicBezTo>
                          <a:pt x="206402" y="-149"/>
                          <a:pt x="297527" y="15739"/>
                          <a:pt x="535101" y="0"/>
                        </a:cubicBezTo>
                        <a:cubicBezTo>
                          <a:pt x="772675" y="-15739"/>
                          <a:pt x="909118" y="34856"/>
                          <a:pt x="1013876" y="0"/>
                        </a:cubicBezTo>
                        <a:cubicBezTo>
                          <a:pt x="1118635" y="-34856"/>
                          <a:pt x="1333741" y="28542"/>
                          <a:pt x="1633466" y="0"/>
                        </a:cubicBezTo>
                        <a:cubicBezTo>
                          <a:pt x="1933191" y="-28542"/>
                          <a:pt x="1952602" y="30601"/>
                          <a:pt x="2168567" y="0"/>
                        </a:cubicBezTo>
                        <a:cubicBezTo>
                          <a:pt x="2384532" y="-30601"/>
                          <a:pt x="2680528" y="74008"/>
                          <a:pt x="2816321" y="0"/>
                        </a:cubicBezTo>
                        <a:cubicBezTo>
                          <a:pt x="2841114" y="92711"/>
                          <a:pt x="2799396" y="154602"/>
                          <a:pt x="2816321" y="294118"/>
                        </a:cubicBezTo>
                        <a:cubicBezTo>
                          <a:pt x="2654885" y="308058"/>
                          <a:pt x="2432102" y="236931"/>
                          <a:pt x="2253057" y="294118"/>
                        </a:cubicBezTo>
                        <a:cubicBezTo>
                          <a:pt x="2074012" y="351305"/>
                          <a:pt x="1880039" y="251319"/>
                          <a:pt x="1633466" y="294118"/>
                        </a:cubicBezTo>
                        <a:cubicBezTo>
                          <a:pt x="1386893" y="336917"/>
                          <a:pt x="1356852" y="283224"/>
                          <a:pt x="1154692" y="294118"/>
                        </a:cubicBezTo>
                        <a:cubicBezTo>
                          <a:pt x="952532" y="305012"/>
                          <a:pt x="772725" y="277692"/>
                          <a:pt x="591427" y="294118"/>
                        </a:cubicBezTo>
                        <a:cubicBezTo>
                          <a:pt x="410129" y="310544"/>
                          <a:pt x="129581" y="229044"/>
                          <a:pt x="0" y="294118"/>
                        </a:cubicBezTo>
                        <a:cubicBezTo>
                          <a:pt x="-21314" y="147808"/>
                          <a:pt x="26440" y="12920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6F94614-9077-2D7E-FCC5-7C4710AB7C1C}"/>
              </a:ext>
            </a:extLst>
          </p:cNvPr>
          <p:cNvSpPr/>
          <p:nvPr/>
        </p:nvSpPr>
        <p:spPr>
          <a:xfrm>
            <a:off x="1168878" y="3893337"/>
            <a:ext cx="2816321" cy="256032"/>
          </a:xfrm>
          <a:prstGeom prst="rect">
            <a:avLst/>
          </a:prstGeom>
          <a:noFill/>
          <a:ln cap="rnd">
            <a:solidFill>
              <a:schemeClr val="accent2"/>
            </a:solidFill>
            <a:prstDash val="lgDash"/>
            <a:round/>
            <a:extLst>
              <a:ext uri="{C807C97D-BFC1-408E-A445-0C87EB9F89A2}">
                <ask:lineSketchStyleProps xmlns:ask="http://schemas.microsoft.com/office/drawing/2018/sketchyshapes" sd="1219033472">
                  <a:custGeom>
                    <a:avLst/>
                    <a:gdLst>
                      <a:gd name="connsiteX0" fmla="*/ 0 w 2816321"/>
                      <a:gd name="connsiteY0" fmla="*/ 0 h 256032"/>
                      <a:gd name="connsiteX1" fmla="*/ 535101 w 2816321"/>
                      <a:gd name="connsiteY1" fmla="*/ 0 h 256032"/>
                      <a:gd name="connsiteX2" fmla="*/ 1013876 w 2816321"/>
                      <a:gd name="connsiteY2" fmla="*/ 0 h 256032"/>
                      <a:gd name="connsiteX3" fmla="*/ 1633466 w 2816321"/>
                      <a:gd name="connsiteY3" fmla="*/ 0 h 256032"/>
                      <a:gd name="connsiteX4" fmla="*/ 2168567 w 2816321"/>
                      <a:gd name="connsiteY4" fmla="*/ 0 h 256032"/>
                      <a:gd name="connsiteX5" fmla="*/ 2816321 w 2816321"/>
                      <a:gd name="connsiteY5" fmla="*/ 0 h 256032"/>
                      <a:gd name="connsiteX6" fmla="*/ 2816321 w 2816321"/>
                      <a:gd name="connsiteY6" fmla="*/ 256032 h 256032"/>
                      <a:gd name="connsiteX7" fmla="*/ 2253057 w 2816321"/>
                      <a:gd name="connsiteY7" fmla="*/ 256032 h 256032"/>
                      <a:gd name="connsiteX8" fmla="*/ 1633466 w 2816321"/>
                      <a:gd name="connsiteY8" fmla="*/ 256032 h 256032"/>
                      <a:gd name="connsiteX9" fmla="*/ 1154692 w 2816321"/>
                      <a:gd name="connsiteY9" fmla="*/ 256032 h 256032"/>
                      <a:gd name="connsiteX10" fmla="*/ 591427 w 2816321"/>
                      <a:gd name="connsiteY10" fmla="*/ 256032 h 256032"/>
                      <a:gd name="connsiteX11" fmla="*/ 0 w 2816321"/>
                      <a:gd name="connsiteY11" fmla="*/ 256032 h 256032"/>
                      <a:gd name="connsiteX12" fmla="*/ 0 w 2816321"/>
                      <a:gd name="connsiteY12" fmla="*/ 0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21" h="256032" extrusionOk="0">
                        <a:moveTo>
                          <a:pt x="0" y="0"/>
                        </a:moveTo>
                        <a:cubicBezTo>
                          <a:pt x="206402" y="-149"/>
                          <a:pt x="297527" y="15739"/>
                          <a:pt x="535101" y="0"/>
                        </a:cubicBezTo>
                        <a:cubicBezTo>
                          <a:pt x="772675" y="-15739"/>
                          <a:pt x="909118" y="34856"/>
                          <a:pt x="1013876" y="0"/>
                        </a:cubicBezTo>
                        <a:cubicBezTo>
                          <a:pt x="1118635" y="-34856"/>
                          <a:pt x="1333741" y="28542"/>
                          <a:pt x="1633466" y="0"/>
                        </a:cubicBezTo>
                        <a:cubicBezTo>
                          <a:pt x="1933191" y="-28542"/>
                          <a:pt x="1952602" y="30601"/>
                          <a:pt x="2168567" y="0"/>
                        </a:cubicBezTo>
                        <a:cubicBezTo>
                          <a:pt x="2384532" y="-30601"/>
                          <a:pt x="2680528" y="74008"/>
                          <a:pt x="2816321" y="0"/>
                        </a:cubicBezTo>
                        <a:cubicBezTo>
                          <a:pt x="2843672" y="124003"/>
                          <a:pt x="2795308" y="161325"/>
                          <a:pt x="2816321" y="256032"/>
                        </a:cubicBezTo>
                        <a:cubicBezTo>
                          <a:pt x="2654885" y="269972"/>
                          <a:pt x="2432102" y="198845"/>
                          <a:pt x="2253057" y="256032"/>
                        </a:cubicBezTo>
                        <a:cubicBezTo>
                          <a:pt x="2074012" y="313219"/>
                          <a:pt x="1880039" y="213233"/>
                          <a:pt x="1633466" y="256032"/>
                        </a:cubicBezTo>
                        <a:cubicBezTo>
                          <a:pt x="1386893" y="298831"/>
                          <a:pt x="1356852" y="245138"/>
                          <a:pt x="1154692" y="256032"/>
                        </a:cubicBezTo>
                        <a:cubicBezTo>
                          <a:pt x="952532" y="266926"/>
                          <a:pt x="772725" y="239606"/>
                          <a:pt x="591427" y="256032"/>
                        </a:cubicBezTo>
                        <a:cubicBezTo>
                          <a:pt x="410129" y="272458"/>
                          <a:pt x="129581" y="190958"/>
                          <a:pt x="0" y="256032"/>
                        </a:cubicBezTo>
                        <a:cubicBezTo>
                          <a:pt x="-3363" y="202406"/>
                          <a:pt x="26523" y="8598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F67638B-68AB-44B0-C133-1B72D4700552}"/>
              </a:ext>
            </a:extLst>
          </p:cNvPr>
          <p:cNvSpPr/>
          <p:nvPr/>
        </p:nvSpPr>
        <p:spPr>
          <a:xfrm>
            <a:off x="5099631" y="1360694"/>
            <a:ext cx="3474720" cy="548640"/>
          </a:xfrm>
          <a:prstGeom prst="rect">
            <a:avLst/>
          </a:prstGeom>
          <a:noFill/>
          <a:ln cap="rnd">
            <a:solidFill>
              <a:schemeClr val="accent4"/>
            </a:solidFill>
            <a:prstDash val="lgDash"/>
            <a:round/>
            <a:extLst>
              <a:ext uri="{C807C97D-BFC1-408E-A445-0C87EB9F89A2}">
                <ask:lineSketchStyleProps xmlns:ask="http://schemas.microsoft.com/office/drawing/2018/sketchyshapes" sd="1219033472">
                  <a:custGeom>
                    <a:avLst/>
                    <a:gdLst>
                      <a:gd name="connsiteX0" fmla="*/ 0 w 3474720"/>
                      <a:gd name="connsiteY0" fmla="*/ 0 h 548640"/>
                      <a:gd name="connsiteX1" fmla="*/ 544373 w 3474720"/>
                      <a:gd name="connsiteY1" fmla="*/ 0 h 548640"/>
                      <a:gd name="connsiteX2" fmla="*/ 1019251 w 3474720"/>
                      <a:gd name="connsiteY2" fmla="*/ 0 h 548640"/>
                      <a:gd name="connsiteX3" fmla="*/ 1667866 w 3474720"/>
                      <a:gd name="connsiteY3" fmla="*/ 0 h 548640"/>
                      <a:gd name="connsiteX4" fmla="*/ 2212238 w 3474720"/>
                      <a:gd name="connsiteY4" fmla="*/ 0 h 548640"/>
                      <a:gd name="connsiteX5" fmla="*/ 2756611 w 3474720"/>
                      <a:gd name="connsiteY5" fmla="*/ 0 h 548640"/>
                      <a:gd name="connsiteX6" fmla="*/ 3474720 w 3474720"/>
                      <a:gd name="connsiteY6" fmla="*/ 0 h 548640"/>
                      <a:gd name="connsiteX7" fmla="*/ 3474720 w 3474720"/>
                      <a:gd name="connsiteY7" fmla="*/ 548640 h 548640"/>
                      <a:gd name="connsiteX8" fmla="*/ 2895600 w 3474720"/>
                      <a:gd name="connsiteY8" fmla="*/ 548640 h 548640"/>
                      <a:gd name="connsiteX9" fmla="*/ 2420722 w 3474720"/>
                      <a:gd name="connsiteY9" fmla="*/ 548640 h 548640"/>
                      <a:gd name="connsiteX10" fmla="*/ 1841602 w 3474720"/>
                      <a:gd name="connsiteY10" fmla="*/ 548640 h 548640"/>
                      <a:gd name="connsiteX11" fmla="*/ 1262482 w 3474720"/>
                      <a:gd name="connsiteY11" fmla="*/ 548640 h 548640"/>
                      <a:gd name="connsiteX12" fmla="*/ 718109 w 3474720"/>
                      <a:gd name="connsiteY12" fmla="*/ 548640 h 548640"/>
                      <a:gd name="connsiteX13" fmla="*/ 0 w 3474720"/>
                      <a:gd name="connsiteY13" fmla="*/ 548640 h 548640"/>
                      <a:gd name="connsiteX14" fmla="*/ 0 w 3474720"/>
                      <a:gd name="connsiteY14"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4720" h="548640"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491195" y="206674"/>
                          <a:pt x="3439228" y="311021"/>
                          <a:pt x="3474720" y="548640"/>
                        </a:cubicBezTo>
                        <a:cubicBezTo>
                          <a:pt x="3250478" y="601581"/>
                          <a:pt x="3032853" y="524594"/>
                          <a:pt x="2895600" y="548640"/>
                        </a:cubicBezTo>
                        <a:cubicBezTo>
                          <a:pt x="2758347" y="572686"/>
                          <a:pt x="2626258" y="526715"/>
                          <a:pt x="2420722" y="548640"/>
                        </a:cubicBezTo>
                        <a:cubicBezTo>
                          <a:pt x="2215186" y="570565"/>
                          <a:pt x="2041652" y="502354"/>
                          <a:pt x="1841602" y="548640"/>
                        </a:cubicBezTo>
                        <a:cubicBezTo>
                          <a:pt x="1641552" y="594926"/>
                          <a:pt x="1473916" y="531166"/>
                          <a:pt x="1262482" y="548640"/>
                        </a:cubicBezTo>
                        <a:cubicBezTo>
                          <a:pt x="1051048" y="566114"/>
                          <a:pt x="952099" y="497702"/>
                          <a:pt x="718109" y="548640"/>
                        </a:cubicBezTo>
                        <a:cubicBezTo>
                          <a:pt x="484119" y="599578"/>
                          <a:pt x="191427" y="502054"/>
                          <a:pt x="0" y="548640"/>
                        </a:cubicBezTo>
                        <a:cubicBezTo>
                          <a:pt x="-40577" y="276107"/>
                          <a:pt x="39194" y="19076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accent4"/>
                </a:solidFill>
                <a:latin typeface="Sanofi Serif" panose="02060503060201020102" pitchFamily="18" charset="0"/>
              </a:rPr>
              <a:t>Top Level </a:t>
            </a:r>
            <a:r>
              <a:rPr lang="en-US" sz="1400" dirty="0">
                <a:solidFill>
                  <a:schemeClr val="accent4"/>
                </a:solidFill>
                <a:latin typeface="Sanofi Sans" panose="02010503030201020103" pitchFamily="50" charset="0"/>
              </a:rPr>
              <a:t>attributes</a:t>
            </a:r>
          </a:p>
        </p:txBody>
      </p:sp>
      <p:sp>
        <p:nvSpPr>
          <p:cNvPr id="21" name="Rectangle 20">
            <a:extLst>
              <a:ext uri="{FF2B5EF4-FFF2-40B4-BE49-F238E27FC236}">
                <a16:creationId xmlns:a16="http://schemas.microsoft.com/office/drawing/2014/main" id="{95EC6E3F-3F24-800F-B541-F94292497199}"/>
              </a:ext>
            </a:extLst>
          </p:cNvPr>
          <p:cNvSpPr/>
          <p:nvPr/>
        </p:nvSpPr>
        <p:spPr>
          <a:xfrm>
            <a:off x="5099631" y="2295999"/>
            <a:ext cx="3474720" cy="402336"/>
          </a:xfrm>
          <a:prstGeom prst="rect">
            <a:avLst/>
          </a:prstGeom>
          <a:noFill/>
          <a:ln cap="rnd">
            <a:solidFill>
              <a:schemeClr val="accent5"/>
            </a:solidFill>
            <a:prstDash val="lgDash"/>
            <a:round/>
            <a:extLst>
              <a:ext uri="{C807C97D-BFC1-408E-A445-0C87EB9F89A2}">
                <ask:lineSketchStyleProps xmlns:ask="http://schemas.microsoft.com/office/drawing/2018/sketchyshapes" sd="1219033472">
                  <a:custGeom>
                    <a:avLst/>
                    <a:gdLst>
                      <a:gd name="connsiteX0" fmla="*/ 0 w 3474720"/>
                      <a:gd name="connsiteY0" fmla="*/ 0 h 402336"/>
                      <a:gd name="connsiteX1" fmla="*/ 544373 w 3474720"/>
                      <a:gd name="connsiteY1" fmla="*/ 0 h 402336"/>
                      <a:gd name="connsiteX2" fmla="*/ 1019251 w 3474720"/>
                      <a:gd name="connsiteY2" fmla="*/ 0 h 402336"/>
                      <a:gd name="connsiteX3" fmla="*/ 1667866 w 3474720"/>
                      <a:gd name="connsiteY3" fmla="*/ 0 h 402336"/>
                      <a:gd name="connsiteX4" fmla="*/ 2212238 w 3474720"/>
                      <a:gd name="connsiteY4" fmla="*/ 0 h 402336"/>
                      <a:gd name="connsiteX5" fmla="*/ 2756611 w 3474720"/>
                      <a:gd name="connsiteY5" fmla="*/ 0 h 402336"/>
                      <a:gd name="connsiteX6" fmla="*/ 3474720 w 3474720"/>
                      <a:gd name="connsiteY6" fmla="*/ 0 h 402336"/>
                      <a:gd name="connsiteX7" fmla="*/ 3474720 w 3474720"/>
                      <a:gd name="connsiteY7" fmla="*/ 402336 h 402336"/>
                      <a:gd name="connsiteX8" fmla="*/ 2895600 w 3474720"/>
                      <a:gd name="connsiteY8" fmla="*/ 402336 h 402336"/>
                      <a:gd name="connsiteX9" fmla="*/ 2420722 w 3474720"/>
                      <a:gd name="connsiteY9" fmla="*/ 402336 h 402336"/>
                      <a:gd name="connsiteX10" fmla="*/ 1841602 w 3474720"/>
                      <a:gd name="connsiteY10" fmla="*/ 402336 h 402336"/>
                      <a:gd name="connsiteX11" fmla="*/ 1262482 w 3474720"/>
                      <a:gd name="connsiteY11" fmla="*/ 402336 h 402336"/>
                      <a:gd name="connsiteX12" fmla="*/ 718109 w 3474720"/>
                      <a:gd name="connsiteY12" fmla="*/ 402336 h 402336"/>
                      <a:gd name="connsiteX13" fmla="*/ 0 w 3474720"/>
                      <a:gd name="connsiteY13" fmla="*/ 402336 h 402336"/>
                      <a:gd name="connsiteX14" fmla="*/ 0 w 3474720"/>
                      <a:gd name="connsiteY14" fmla="*/ 0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4720" h="402336"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482417" y="162929"/>
                          <a:pt x="3443617" y="209397"/>
                          <a:pt x="3474720" y="402336"/>
                        </a:cubicBezTo>
                        <a:cubicBezTo>
                          <a:pt x="3250478" y="455277"/>
                          <a:pt x="3032853" y="378290"/>
                          <a:pt x="2895600" y="402336"/>
                        </a:cubicBezTo>
                        <a:cubicBezTo>
                          <a:pt x="2758347" y="426382"/>
                          <a:pt x="2626258" y="380411"/>
                          <a:pt x="2420722" y="402336"/>
                        </a:cubicBezTo>
                        <a:cubicBezTo>
                          <a:pt x="2215186" y="424261"/>
                          <a:pt x="2041652" y="356050"/>
                          <a:pt x="1841602" y="402336"/>
                        </a:cubicBezTo>
                        <a:cubicBezTo>
                          <a:pt x="1641552" y="448622"/>
                          <a:pt x="1473916" y="384862"/>
                          <a:pt x="1262482" y="402336"/>
                        </a:cubicBezTo>
                        <a:cubicBezTo>
                          <a:pt x="1051048" y="419810"/>
                          <a:pt x="952099" y="351398"/>
                          <a:pt x="718109" y="402336"/>
                        </a:cubicBezTo>
                        <a:cubicBezTo>
                          <a:pt x="484119" y="453274"/>
                          <a:pt x="191427" y="355750"/>
                          <a:pt x="0" y="402336"/>
                        </a:cubicBezTo>
                        <a:cubicBezTo>
                          <a:pt x="-14242" y="299741"/>
                          <a:pt x="8470" y="1664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err="1">
                <a:solidFill>
                  <a:schemeClr val="accent5"/>
                </a:solidFill>
                <a:latin typeface="Sanofi Serif" panose="02060503060201020102" pitchFamily="18" charset="0"/>
              </a:rPr>
              <a:t>clincalData</a:t>
            </a:r>
            <a:r>
              <a:rPr lang="en-US" sz="1400" dirty="0">
                <a:solidFill>
                  <a:schemeClr val="accent5"/>
                </a:solidFill>
                <a:latin typeface="Sanofi Sans" panose="02010503030201020103" pitchFamily="50" charset="0"/>
              </a:rPr>
              <a:t> attributes</a:t>
            </a:r>
          </a:p>
        </p:txBody>
      </p:sp>
      <p:sp>
        <p:nvSpPr>
          <p:cNvPr id="23" name="Rectangle 22">
            <a:extLst>
              <a:ext uri="{FF2B5EF4-FFF2-40B4-BE49-F238E27FC236}">
                <a16:creationId xmlns:a16="http://schemas.microsoft.com/office/drawing/2014/main" id="{29E2563C-9376-3E6E-7825-53E580F6FF70}"/>
              </a:ext>
            </a:extLst>
          </p:cNvPr>
          <p:cNvSpPr/>
          <p:nvPr/>
        </p:nvSpPr>
        <p:spPr>
          <a:xfrm>
            <a:off x="5099631" y="2976242"/>
            <a:ext cx="3474720" cy="404992"/>
          </a:xfrm>
          <a:prstGeom prst="rect">
            <a:avLst/>
          </a:prstGeom>
          <a:noFill/>
          <a:ln cap="rnd">
            <a:solidFill>
              <a:schemeClr val="accent3"/>
            </a:solidFill>
            <a:prstDash val="lgDash"/>
            <a:round/>
            <a:extLst>
              <a:ext uri="{C807C97D-BFC1-408E-A445-0C87EB9F89A2}">
                <ask:lineSketchStyleProps xmlns:ask="http://schemas.microsoft.com/office/drawing/2018/sketchyshapes" sd="1219033472">
                  <a:custGeom>
                    <a:avLst/>
                    <a:gdLst>
                      <a:gd name="connsiteX0" fmla="*/ 0 w 3474720"/>
                      <a:gd name="connsiteY0" fmla="*/ 0 h 404992"/>
                      <a:gd name="connsiteX1" fmla="*/ 544373 w 3474720"/>
                      <a:gd name="connsiteY1" fmla="*/ 0 h 404992"/>
                      <a:gd name="connsiteX2" fmla="*/ 1019251 w 3474720"/>
                      <a:gd name="connsiteY2" fmla="*/ 0 h 404992"/>
                      <a:gd name="connsiteX3" fmla="*/ 1667866 w 3474720"/>
                      <a:gd name="connsiteY3" fmla="*/ 0 h 404992"/>
                      <a:gd name="connsiteX4" fmla="*/ 2212238 w 3474720"/>
                      <a:gd name="connsiteY4" fmla="*/ 0 h 404992"/>
                      <a:gd name="connsiteX5" fmla="*/ 2756611 w 3474720"/>
                      <a:gd name="connsiteY5" fmla="*/ 0 h 404992"/>
                      <a:gd name="connsiteX6" fmla="*/ 3474720 w 3474720"/>
                      <a:gd name="connsiteY6" fmla="*/ 0 h 404992"/>
                      <a:gd name="connsiteX7" fmla="*/ 3474720 w 3474720"/>
                      <a:gd name="connsiteY7" fmla="*/ 404992 h 404992"/>
                      <a:gd name="connsiteX8" fmla="*/ 2895600 w 3474720"/>
                      <a:gd name="connsiteY8" fmla="*/ 404992 h 404992"/>
                      <a:gd name="connsiteX9" fmla="*/ 2420722 w 3474720"/>
                      <a:gd name="connsiteY9" fmla="*/ 404992 h 404992"/>
                      <a:gd name="connsiteX10" fmla="*/ 1841602 w 3474720"/>
                      <a:gd name="connsiteY10" fmla="*/ 404992 h 404992"/>
                      <a:gd name="connsiteX11" fmla="*/ 1262482 w 3474720"/>
                      <a:gd name="connsiteY11" fmla="*/ 404992 h 404992"/>
                      <a:gd name="connsiteX12" fmla="*/ 718109 w 3474720"/>
                      <a:gd name="connsiteY12" fmla="*/ 404992 h 404992"/>
                      <a:gd name="connsiteX13" fmla="*/ 0 w 3474720"/>
                      <a:gd name="connsiteY13" fmla="*/ 404992 h 404992"/>
                      <a:gd name="connsiteX14" fmla="*/ 0 w 3474720"/>
                      <a:gd name="connsiteY14" fmla="*/ 0 h 40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4720" h="404992"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510595" y="121671"/>
                          <a:pt x="3443763" y="272710"/>
                          <a:pt x="3474720" y="404992"/>
                        </a:cubicBezTo>
                        <a:cubicBezTo>
                          <a:pt x="3250478" y="457933"/>
                          <a:pt x="3032853" y="380946"/>
                          <a:pt x="2895600" y="404992"/>
                        </a:cubicBezTo>
                        <a:cubicBezTo>
                          <a:pt x="2758347" y="429038"/>
                          <a:pt x="2626258" y="383067"/>
                          <a:pt x="2420722" y="404992"/>
                        </a:cubicBezTo>
                        <a:cubicBezTo>
                          <a:pt x="2215186" y="426917"/>
                          <a:pt x="2041652" y="358706"/>
                          <a:pt x="1841602" y="404992"/>
                        </a:cubicBezTo>
                        <a:cubicBezTo>
                          <a:pt x="1641552" y="451278"/>
                          <a:pt x="1473916" y="387518"/>
                          <a:pt x="1262482" y="404992"/>
                        </a:cubicBezTo>
                        <a:cubicBezTo>
                          <a:pt x="1051048" y="422466"/>
                          <a:pt x="952099" y="354054"/>
                          <a:pt x="718109" y="404992"/>
                        </a:cubicBezTo>
                        <a:cubicBezTo>
                          <a:pt x="484119" y="455930"/>
                          <a:pt x="191427" y="358406"/>
                          <a:pt x="0" y="404992"/>
                        </a:cubicBezTo>
                        <a:cubicBezTo>
                          <a:pt x="-2426" y="230739"/>
                          <a:pt x="809" y="8289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err="1">
                <a:solidFill>
                  <a:schemeClr val="accent3"/>
                </a:solidFill>
                <a:latin typeface="Sanofi Serif" panose="02060503060201020102" pitchFamily="18" charset="0"/>
              </a:rPr>
              <a:t>itemGroupData</a:t>
            </a:r>
            <a:r>
              <a:rPr lang="en-US" sz="1400" dirty="0">
                <a:solidFill>
                  <a:schemeClr val="accent3"/>
                </a:solidFill>
                <a:latin typeface="Sanofi Sans" panose="02010503030201020103" pitchFamily="50" charset="0"/>
              </a:rPr>
              <a:t> attributes</a:t>
            </a:r>
          </a:p>
        </p:txBody>
      </p:sp>
      <p:sp>
        <p:nvSpPr>
          <p:cNvPr id="24" name="Rectangle 23">
            <a:extLst>
              <a:ext uri="{FF2B5EF4-FFF2-40B4-BE49-F238E27FC236}">
                <a16:creationId xmlns:a16="http://schemas.microsoft.com/office/drawing/2014/main" id="{993355CF-AA2C-3E44-426E-849B7E238297}"/>
              </a:ext>
            </a:extLst>
          </p:cNvPr>
          <p:cNvSpPr/>
          <p:nvPr/>
        </p:nvSpPr>
        <p:spPr>
          <a:xfrm>
            <a:off x="5099631" y="3573992"/>
            <a:ext cx="3474720" cy="274320"/>
          </a:xfrm>
          <a:prstGeom prst="rect">
            <a:avLst/>
          </a:prstGeom>
          <a:noFill/>
          <a:ln cap="rnd">
            <a:solidFill>
              <a:schemeClr val="accent6"/>
            </a:solidFill>
            <a:prstDash val="lgDash"/>
            <a:round/>
            <a:extLst>
              <a:ext uri="{C807C97D-BFC1-408E-A445-0C87EB9F89A2}">
                <ask:lineSketchStyleProps xmlns:ask="http://schemas.microsoft.com/office/drawing/2018/sketchyshapes" sd="1219033472">
                  <a:custGeom>
                    <a:avLst/>
                    <a:gdLst>
                      <a:gd name="connsiteX0" fmla="*/ 0 w 3474720"/>
                      <a:gd name="connsiteY0" fmla="*/ 0 h 274320"/>
                      <a:gd name="connsiteX1" fmla="*/ 544373 w 3474720"/>
                      <a:gd name="connsiteY1" fmla="*/ 0 h 274320"/>
                      <a:gd name="connsiteX2" fmla="*/ 1019251 w 3474720"/>
                      <a:gd name="connsiteY2" fmla="*/ 0 h 274320"/>
                      <a:gd name="connsiteX3" fmla="*/ 1667866 w 3474720"/>
                      <a:gd name="connsiteY3" fmla="*/ 0 h 274320"/>
                      <a:gd name="connsiteX4" fmla="*/ 2212238 w 3474720"/>
                      <a:gd name="connsiteY4" fmla="*/ 0 h 274320"/>
                      <a:gd name="connsiteX5" fmla="*/ 2756611 w 3474720"/>
                      <a:gd name="connsiteY5" fmla="*/ 0 h 274320"/>
                      <a:gd name="connsiteX6" fmla="*/ 3474720 w 3474720"/>
                      <a:gd name="connsiteY6" fmla="*/ 0 h 274320"/>
                      <a:gd name="connsiteX7" fmla="*/ 3474720 w 3474720"/>
                      <a:gd name="connsiteY7" fmla="*/ 274320 h 274320"/>
                      <a:gd name="connsiteX8" fmla="*/ 2895600 w 3474720"/>
                      <a:gd name="connsiteY8" fmla="*/ 274320 h 274320"/>
                      <a:gd name="connsiteX9" fmla="*/ 2420722 w 3474720"/>
                      <a:gd name="connsiteY9" fmla="*/ 274320 h 274320"/>
                      <a:gd name="connsiteX10" fmla="*/ 1841602 w 3474720"/>
                      <a:gd name="connsiteY10" fmla="*/ 274320 h 274320"/>
                      <a:gd name="connsiteX11" fmla="*/ 1262482 w 3474720"/>
                      <a:gd name="connsiteY11" fmla="*/ 274320 h 274320"/>
                      <a:gd name="connsiteX12" fmla="*/ 718109 w 3474720"/>
                      <a:gd name="connsiteY12" fmla="*/ 274320 h 274320"/>
                      <a:gd name="connsiteX13" fmla="*/ 0 w 3474720"/>
                      <a:gd name="connsiteY13" fmla="*/ 274320 h 274320"/>
                      <a:gd name="connsiteX14" fmla="*/ 0 w 3474720"/>
                      <a:gd name="connsiteY14"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4720" h="274320"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491195" y="59858"/>
                          <a:pt x="3472146" y="155915"/>
                          <a:pt x="3474720" y="274320"/>
                        </a:cubicBezTo>
                        <a:cubicBezTo>
                          <a:pt x="3250478" y="327261"/>
                          <a:pt x="3032853" y="250274"/>
                          <a:pt x="2895600" y="274320"/>
                        </a:cubicBezTo>
                        <a:cubicBezTo>
                          <a:pt x="2758347" y="298366"/>
                          <a:pt x="2626258" y="252395"/>
                          <a:pt x="2420722" y="274320"/>
                        </a:cubicBezTo>
                        <a:cubicBezTo>
                          <a:pt x="2215186" y="296245"/>
                          <a:pt x="2041652" y="228034"/>
                          <a:pt x="1841602" y="274320"/>
                        </a:cubicBezTo>
                        <a:cubicBezTo>
                          <a:pt x="1641552" y="320606"/>
                          <a:pt x="1473916" y="256846"/>
                          <a:pt x="1262482" y="274320"/>
                        </a:cubicBezTo>
                        <a:cubicBezTo>
                          <a:pt x="1051048" y="291794"/>
                          <a:pt x="952099" y="223382"/>
                          <a:pt x="718109" y="274320"/>
                        </a:cubicBezTo>
                        <a:cubicBezTo>
                          <a:pt x="484119" y="325258"/>
                          <a:pt x="191427" y="227734"/>
                          <a:pt x="0" y="274320"/>
                        </a:cubicBezTo>
                        <a:cubicBezTo>
                          <a:pt x="-7658" y="163706"/>
                          <a:pt x="6275" y="6706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accent6"/>
                </a:solidFill>
                <a:latin typeface="Sanofi Serif" panose="02060503060201020102" pitchFamily="18" charset="0"/>
              </a:rPr>
              <a:t>items</a:t>
            </a:r>
            <a:r>
              <a:rPr lang="en-US" sz="1400" dirty="0">
                <a:solidFill>
                  <a:schemeClr val="accent6"/>
                </a:solidFill>
                <a:latin typeface="Sanofi Sans" panose="02010503030201020103" pitchFamily="50" charset="0"/>
              </a:rPr>
              <a:t> attributes</a:t>
            </a:r>
          </a:p>
        </p:txBody>
      </p:sp>
      <p:sp>
        <p:nvSpPr>
          <p:cNvPr id="25" name="Rectangle 24">
            <a:extLst>
              <a:ext uri="{FF2B5EF4-FFF2-40B4-BE49-F238E27FC236}">
                <a16:creationId xmlns:a16="http://schemas.microsoft.com/office/drawing/2014/main" id="{2831AA46-D119-C492-4785-FFDFCD8A19C9}"/>
              </a:ext>
            </a:extLst>
          </p:cNvPr>
          <p:cNvSpPr/>
          <p:nvPr/>
        </p:nvSpPr>
        <p:spPr>
          <a:xfrm>
            <a:off x="5099631" y="3884193"/>
            <a:ext cx="3474720" cy="274320"/>
          </a:xfrm>
          <a:prstGeom prst="rect">
            <a:avLst/>
          </a:prstGeom>
          <a:noFill/>
          <a:ln cap="rnd">
            <a:solidFill>
              <a:schemeClr val="accent2"/>
            </a:solidFill>
            <a:prstDash val="lgDash"/>
            <a:round/>
            <a:extLst>
              <a:ext uri="{C807C97D-BFC1-408E-A445-0C87EB9F89A2}">
                <ask:lineSketchStyleProps xmlns:ask="http://schemas.microsoft.com/office/drawing/2018/sketchyshapes" sd="1219033472">
                  <a:custGeom>
                    <a:avLst/>
                    <a:gdLst>
                      <a:gd name="connsiteX0" fmla="*/ 0 w 3474720"/>
                      <a:gd name="connsiteY0" fmla="*/ 0 h 274320"/>
                      <a:gd name="connsiteX1" fmla="*/ 544373 w 3474720"/>
                      <a:gd name="connsiteY1" fmla="*/ 0 h 274320"/>
                      <a:gd name="connsiteX2" fmla="*/ 1019251 w 3474720"/>
                      <a:gd name="connsiteY2" fmla="*/ 0 h 274320"/>
                      <a:gd name="connsiteX3" fmla="*/ 1667866 w 3474720"/>
                      <a:gd name="connsiteY3" fmla="*/ 0 h 274320"/>
                      <a:gd name="connsiteX4" fmla="*/ 2212238 w 3474720"/>
                      <a:gd name="connsiteY4" fmla="*/ 0 h 274320"/>
                      <a:gd name="connsiteX5" fmla="*/ 2756611 w 3474720"/>
                      <a:gd name="connsiteY5" fmla="*/ 0 h 274320"/>
                      <a:gd name="connsiteX6" fmla="*/ 3474720 w 3474720"/>
                      <a:gd name="connsiteY6" fmla="*/ 0 h 274320"/>
                      <a:gd name="connsiteX7" fmla="*/ 3474720 w 3474720"/>
                      <a:gd name="connsiteY7" fmla="*/ 274320 h 274320"/>
                      <a:gd name="connsiteX8" fmla="*/ 2895600 w 3474720"/>
                      <a:gd name="connsiteY8" fmla="*/ 274320 h 274320"/>
                      <a:gd name="connsiteX9" fmla="*/ 2420722 w 3474720"/>
                      <a:gd name="connsiteY9" fmla="*/ 274320 h 274320"/>
                      <a:gd name="connsiteX10" fmla="*/ 1841602 w 3474720"/>
                      <a:gd name="connsiteY10" fmla="*/ 274320 h 274320"/>
                      <a:gd name="connsiteX11" fmla="*/ 1262482 w 3474720"/>
                      <a:gd name="connsiteY11" fmla="*/ 274320 h 274320"/>
                      <a:gd name="connsiteX12" fmla="*/ 718109 w 3474720"/>
                      <a:gd name="connsiteY12" fmla="*/ 274320 h 274320"/>
                      <a:gd name="connsiteX13" fmla="*/ 0 w 3474720"/>
                      <a:gd name="connsiteY13" fmla="*/ 274320 h 274320"/>
                      <a:gd name="connsiteX14" fmla="*/ 0 w 3474720"/>
                      <a:gd name="connsiteY14"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4720" h="274320" extrusionOk="0">
                        <a:moveTo>
                          <a:pt x="0" y="0"/>
                        </a:moveTo>
                        <a:cubicBezTo>
                          <a:pt x="146964" y="-18055"/>
                          <a:pt x="350672" y="55505"/>
                          <a:pt x="544373" y="0"/>
                        </a:cubicBezTo>
                        <a:cubicBezTo>
                          <a:pt x="738074" y="-55505"/>
                          <a:pt x="897680" y="39630"/>
                          <a:pt x="1019251" y="0"/>
                        </a:cubicBezTo>
                        <a:cubicBezTo>
                          <a:pt x="1140822" y="-39630"/>
                          <a:pt x="1449416" y="5733"/>
                          <a:pt x="1667866" y="0"/>
                        </a:cubicBezTo>
                        <a:cubicBezTo>
                          <a:pt x="1886317" y="-5733"/>
                          <a:pt x="1941986" y="41897"/>
                          <a:pt x="2212238" y="0"/>
                        </a:cubicBezTo>
                        <a:cubicBezTo>
                          <a:pt x="2482490" y="-41897"/>
                          <a:pt x="2503068" y="56805"/>
                          <a:pt x="2756611" y="0"/>
                        </a:cubicBezTo>
                        <a:cubicBezTo>
                          <a:pt x="3010154" y="-56805"/>
                          <a:pt x="3170652" y="83317"/>
                          <a:pt x="3474720" y="0"/>
                        </a:cubicBezTo>
                        <a:cubicBezTo>
                          <a:pt x="3491195" y="59858"/>
                          <a:pt x="3472146" y="155915"/>
                          <a:pt x="3474720" y="274320"/>
                        </a:cubicBezTo>
                        <a:cubicBezTo>
                          <a:pt x="3250478" y="327261"/>
                          <a:pt x="3032853" y="250274"/>
                          <a:pt x="2895600" y="274320"/>
                        </a:cubicBezTo>
                        <a:cubicBezTo>
                          <a:pt x="2758347" y="298366"/>
                          <a:pt x="2626258" y="252395"/>
                          <a:pt x="2420722" y="274320"/>
                        </a:cubicBezTo>
                        <a:cubicBezTo>
                          <a:pt x="2215186" y="296245"/>
                          <a:pt x="2041652" y="228034"/>
                          <a:pt x="1841602" y="274320"/>
                        </a:cubicBezTo>
                        <a:cubicBezTo>
                          <a:pt x="1641552" y="320606"/>
                          <a:pt x="1473916" y="256846"/>
                          <a:pt x="1262482" y="274320"/>
                        </a:cubicBezTo>
                        <a:cubicBezTo>
                          <a:pt x="1051048" y="291794"/>
                          <a:pt x="952099" y="223382"/>
                          <a:pt x="718109" y="274320"/>
                        </a:cubicBezTo>
                        <a:cubicBezTo>
                          <a:pt x="484119" y="325258"/>
                          <a:pt x="191427" y="227734"/>
                          <a:pt x="0" y="274320"/>
                        </a:cubicBezTo>
                        <a:cubicBezTo>
                          <a:pt x="-7658" y="163706"/>
                          <a:pt x="6275" y="6706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err="1">
                <a:solidFill>
                  <a:schemeClr val="accent2"/>
                </a:solidFill>
                <a:latin typeface="Sanofi Serif" panose="02060503060201020102" pitchFamily="18" charset="0"/>
              </a:rPr>
              <a:t>itemData</a:t>
            </a:r>
            <a:endParaRPr lang="en-US" sz="1400" b="1" i="1" dirty="0">
              <a:solidFill>
                <a:schemeClr val="accent2"/>
              </a:solidFill>
              <a:latin typeface="Sanofi Serif" panose="02060503060201020102" pitchFamily="18" charset="0"/>
            </a:endParaRPr>
          </a:p>
        </p:txBody>
      </p:sp>
      <p:cxnSp>
        <p:nvCxnSpPr>
          <p:cNvPr id="26" name="Straight Connector 25">
            <a:extLst>
              <a:ext uri="{FF2B5EF4-FFF2-40B4-BE49-F238E27FC236}">
                <a16:creationId xmlns:a16="http://schemas.microsoft.com/office/drawing/2014/main" id="{053EC7B4-BB9D-0436-35F4-2F8110D80247}"/>
              </a:ext>
            </a:extLst>
          </p:cNvPr>
          <p:cNvCxnSpPr>
            <a:cxnSpLocks/>
            <a:stCxn id="14" idx="3"/>
            <a:endCxn id="20" idx="1"/>
          </p:cNvCxnSpPr>
          <p:nvPr/>
        </p:nvCxnSpPr>
        <p:spPr>
          <a:xfrm flipV="1">
            <a:off x="3985200" y="1635014"/>
            <a:ext cx="1114431" cy="1442"/>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FCB291-CF2A-8621-B3D1-DF0D2F720B15}"/>
              </a:ext>
            </a:extLst>
          </p:cNvPr>
          <p:cNvCxnSpPr>
            <a:cxnSpLocks/>
            <a:stCxn id="15" idx="3"/>
            <a:endCxn id="21" idx="1"/>
          </p:cNvCxnSpPr>
          <p:nvPr/>
        </p:nvCxnSpPr>
        <p:spPr>
          <a:xfrm flipV="1">
            <a:off x="3985200" y="2497167"/>
            <a:ext cx="1114431" cy="4160"/>
          </a:xfrm>
          <a:prstGeom prst="line">
            <a:avLst/>
          </a:prstGeom>
          <a:ln w="12700">
            <a:solidFill>
              <a:schemeClr val="accent5"/>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691D6F-31CD-64E6-A623-DB2A056921F9}"/>
              </a:ext>
            </a:extLst>
          </p:cNvPr>
          <p:cNvCxnSpPr>
            <a:cxnSpLocks/>
            <a:stCxn id="16" idx="3"/>
            <a:endCxn id="23" idx="1"/>
          </p:cNvCxnSpPr>
          <p:nvPr/>
        </p:nvCxnSpPr>
        <p:spPr>
          <a:xfrm>
            <a:off x="3985200" y="3177540"/>
            <a:ext cx="1114431" cy="1198"/>
          </a:xfrm>
          <a:prstGeom prst="line">
            <a:avLst/>
          </a:prstGeom>
          <a:ln w="12700">
            <a:solidFill>
              <a:schemeClr val="accent3"/>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57D3E-1382-8197-FABA-C4D24270CDE3}"/>
              </a:ext>
            </a:extLst>
          </p:cNvPr>
          <p:cNvCxnSpPr>
            <a:cxnSpLocks/>
            <a:stCxn id="17" idx="3"/>
            <a:endCxn id="24" idx="1"/>
          </p:cNvCxnSpPr>
          <p:nvPr/>
        </p:nvCxnSpPr>
        <p:spPr>
          <a:xfrm>
            <a:off x="3985200" y="3707892"/>
            <a:ext cx="1114431" cy="3260"/>
          </a:xfrm>
          <a:prstGeom prst="line">
            <a:avLst/>
          </a:prstGeom>
          <a:ln w="127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FE62F4B-3BEB-7961-D45E-9DC83C4C50AC}"/>
              </a:ext>
            </a:extLst>
          </p:cNvPr>
          <p:cNvCxnSpPr>
            <a:cxnSpLocks/>
            <a:stCxn id="19" idx="3"/>
            <a:endCxn id="25" idx="1"/>
          </p:cNvCxnSpPr>
          <p:nvPr/>
        </p:nvCxnSpPr>
        <p:spPr>
          <a:xfrm>
            <a:off x="3985199" y="4021353"/>
            <a:ext cx="1114432" cy="0"/>
          </a:xfrm>
          <a:prstGeom prst="line">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537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1A64B99-2573-FA25-F466-72590DAC2F55}"/>
              </a:ext>
            </a:extLst>
          </p:cNvPr>
          <p:cNvSpPr txBox="1">
            <a:spLocks/>
          </p:cNvSpPr>
          <p:nvPr/>
        </p:nvSpPr>
        <p:spPr>
          <a:xfrm>
            <a:off x="326599" y="1350287"/>
            <a:ext cx="8483669" cy="320901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r">
              <a:lnSpc>
                <a:spcPct val="100000"/>
              </a:lnSpc>
              <a:tabLst>
                <a:tab pos="3030538" algn="l"/>
              </a:tabLst>
              <a:defRPr/>
            </a:pPr>
            <a:endParaRPr lang="en-US" altLang="zh-CN" sz="1000" dirty="0">
              <a:solidFill>
                <a:srgbClr val="B5CEA8"/>
              </a:solidFill>
              <a:latin typeface="Consolas" panose="020B0609020204030204" pitchFamily="49" charset="0"/>
              <a:ea typeface="Verdana" panose="020B0604030504040204" pitchFamily="34" charset="0"/>
            </a:endParaRPr>
          </a:p>
        </p:txBody>
      </p:sp>
      <p:sp>
        <p:nvSpPr>
          <p:cNvPr id="10" name="Text Placeholder 3">
            <a:extLst>
              <a:ext uri="{FF2B5EF4-FFF2-40B4-BE49-F238E27FC236}">
                <a16:creationId xmlns:a16="http://schemas.microsoft.com/office/drawing/2014/main" id="{80348136-D07F-C15A-B3E6-92CCDBA798B4}"/>
              </a:ext>
            </a:extLst>
          </p:cNvPr>
          <p:cNvSpPr txBox="1">
            <a:spLocks/>
          </p:cNvSpPr>
          <p:nvPr/>
        </p:nvSpPr>
        <p:spPr>
          <a:xfrm>
            <a:off x="323905" y="1408308"/>
            <a:ext cx="8487825" cy="3141395"/>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lt1"/>
                </a:solidFill>
                <a:latin typeface="+mn-lt"/>
                <a:ea typeface="+mn-ea"/>
                <a:cs typeface="+mn-cs"/>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l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"items"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"ITEMGROUPDATASEQ"</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"ITEMGROUPDATASEQ"</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"Record identifier"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"integer"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"IT.STUDYID"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"STUDYID"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"Study identifier"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"string"</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"length"</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7</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keySequence</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"IT.USUBJID"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"USUBJID"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"Unique Subject Identifier"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"string"</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"length"</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3</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keySequence</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"IT.DOMAIN"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"DOMAIN"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"Domain Identifier"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"string"</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"length"</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"IT.AGE"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"name"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"AGE"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"label"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"Subject Age"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"type"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"integer"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"length"</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itemData</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1</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MyStudy</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"001"</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56</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MyStudy</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"002"</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B5CEA8"/>
                </a:solidFill>
                <a:effectLst/>
                <a:uLnTx/>
                <a:uFillTx/>
                <a:latin typeface="Consolas" panose="020B0609020204030204" pitchFamily="49" charset="0"/>
                <a:ea typeface="Verdana" panose="020B0604030504040204" pitchFamily="34" charset="0"/>
              </a:rPr>
              <a:t>26</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F44747"/>
                </a:solidFill>
                <a:effectLst/>
                <a:uLnTx/>
                <a:uFillTx/>
                <a:latin typeface="Consolas" panose="020B0609020204030204" pitchFamily="49" charset="0"/>
                <a:ea typeface="Verdana" panose="020B0604030504040204" pitchFamily="34" charset="0"/>
              </a:rPr>
              <a:t>...</a:t>
            </a: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endParaRPr kumimoji="0" lang="zh-CN" altLang="en-US" sz="800" b="0" i="0" u="none" strike="noStrike" kern="1200" cap="none" spc="0" normalizeH="0" baseline="0" noProof="0" dirty="0">
              <a:ln>
                <a:noFill/>
              </a:ln>
              <a:solidFill>
                <a:srgbClr val="000000"/>
              </a:solidFill>
              <a:effectLst/>
              <a:uLnTx/>
              <a:uFillTx/>
              <a:latin typeface="Verdana" panose="020B0604030504040204" pitchFamily="34" charset="0"/>
            </a:endParaRPr>
          </a:p>
        </p:txBody>
      </p:sp>
      <p:sp>
        <p:nvSpPr>
          <p:cNvPr id="14" name="Text Placeholder 3">
            <a:extLst>
              <a:ext uri="{FF2B5EF4-FFF2-40B4-BE49-F238E27FC236}">
                <a16:creationId xmlns:a16="http://schemas.microsoft.com/office/drawing/2014/main" id="{59EE15B2-F920-F8EC-9A0B-48CDCB611969}"/>
              </a:ext>
            </a:extLst>
          </p:cNvPr>
          <p:cNvSpPr txBox="1">
            <a:spLocks/>
          </p:cNvSpPr>
          <p:nvPr/>
        </p:nvSpPr>
        <p:spPr>
          <a:xfrm>
            <a:off x="326597" y="1344681"/>
            <a:ext cx="8483673"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a:xfrm>
            <a:off x="323580" y="289130"/>
            <a:ext cx="8485200" cy="720000"/>
          </a:xfrm>
        </p:spPr>
        <p:txBody>
          <a:bodyPr/>
          <a:lstStyle/>
          <a:p>
            <a:r>
              <a:rPr lang="en-US" i="1" dirty="0">
                <a:solidFill>
                  <a:schemeClr val="accent2"/>
                </a:solidFill>
                <a:latin typeface="Sanofi Serif" panose="02060503060201020102" pitchFamily="18" charset="0"/>
              </a:rPr>
              <a:t>items</a:t>
            </a:r>
            <a:r>
              <a:rPr lang="en-US" dirty="0">
                <a:latin typeface="Sanofi Sans" panose="02010503030201020103" pitchFamily="50" charset="0"/>
              </a:rPr>
              <a:t> attributes and </a:t>
            </a:r>
            <a:r>
              <a:rPr lang="en-US" i="1" dirty="0" err="1">
                <a:solidFill>
                  <a:schemeClr val="accent2"/>
                </a:solidFill>
                <a:latin typeface="Sanofi Serif" panose="02060503060201020102" pitchFamily="18" charset="0"/>
              </a:rPr>
              <a:t>itemData</a:t>
            </a:r>
            <a:endParaRPr lang="en-US" i="1" dirty="0">
              <a:solidFill>
                <a:schemeClr val="accent2"/>
              </a:solidFill>
              <a:latin typeface="Sanofi Serif" panose="02060503060201020102" pitchFamily="18"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a:xfrm>
            <a:off x="6541104" y="4822572"/>
            <a:ext cx="1626918" cy="166629"/>
          </a:xfrm>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a:xfrm>
            <a:off x="1664179" y="4830641"/>
            <a:ext cx="4480560" cy="166630"/>
          </a:xfrm>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a:xfrm>
            <a:off x="8328606" y="4792985"/>
            <a:ext cx="476250" cy="205743"/>
          </a:xfrm>
        </p:spPr>
        <p:txBody>
          <a:bodyPr/>
          <a:lstStyle/>
          <a:p>
            <a:fld id="{6B54B0F7-55DD-40D6-B7F4-70B586885C0B}" type="slidenum">
              <a:rPr lang="en-US" smtClean="0">
                <a:latin typeface="Sanofi Sans" panose="02010503030201020103" pitchFamily="50" charset="0"/>
              </a:rPr>
              <a:pPr/>
              <a:t>23</a:t>
            </a:fld>
            <a:endParaRPr lang="en-US">
              <a:latin typeface="Sanofi Sans" panose="02010503030201020103" pitchFamily="50" charset="0"/>
            </a:endParaRPr>
          </a:p>
        </p:txBody>
      </p:sp>
      <p:sp>
        <p:nvSpPr>
          <p:cNvPr id="4" name="Oval 3">
            <a:extLst>
              <a:ext uri="{FF2B5EF4-FFF2-40B4-BE49-F238E27FC236}">
                <a16:creationId xmlns:a16="http://schemas.microsoft.com/office/drawing/2014/main" id="{07721A14-0FF6-936B-D11A-CA1F700A15A7}"/>
              </a:ext>
            </a:extLst>
          </p:cNvPr>
          <p:cNvSpPr/>
          <p:nvPr/>
        </p:nvSpPr>
        <p:spPr>
          <a:xfrm>
            <a:off x="406492" y="1390403"/>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1E7A20B-4ED8-4275-7CAA-AEBC66B36302}"/>
              </a:ext>
            </a:extLst>
          </p:cNvPr>
          <p:cNvSpPr/>
          <p:nvPr/>
        </p:nvSpPr>
        <p:spPr>
          <a:xfrm>
            <a:off x="585447" y="1390403"/>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E0DC619-1BB3-384C-41DD-321CE0891503}"/>
              </a:ext>
            </a:extLst>
          </p:cNvPr>
          <p:cNvSpPr/>
          <p:nvPr/>
        </p:nvSpPr>
        <p:spPr>
          <a:xfrm>
            <a:off x="764402" y="1390403"/>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C0BC139-F453-26DE-9430-5D6306DC450A}"/>
              </a:ext>
            </a:extLst>
          </p:cNvPr>
          <p:cNvSpPr>
            <a:spLocks noGrp="1"/>
          </p:cNvSpPr>
          <p:nvPr>
            <p:ph type="body" sz="quarter" idx="2"/>
          </p:nvPr>
        </p:nvSpPr>
        <p:spPr>
          <a:xfrm>
            <a:off x="333730" y="1071318"/>
            <a:ext cx="8478000" cy="430887"/>
          </a:xfrm>
        </p:spPr>
        <p:txBody>
          <a:bodyPr/>
          <a:lstStyle/>
          <a:p>
            <a:r>
              <a:rPr lang="en-US" dirty="0">
                <a:solidFill>
                  <a:schemeClr val="accent2"/>
                </a:solidFill>
                <a:latin typeface="Sanofi Serif" panose="02060503060201020102" pitchFamily="18" charset="0"/>
              </a:rPr>
              <a:t>items</a:t>
            </a:r>
            <a:r>
              <a:rPr lang="en-US" i="0" dirty="0">
                <a:latin typeface="Sanofi Sans" panose="02010503030201020103" pitchFamily="50" charset="0"/>
              </a:rPr>
              <a:t> is an array of basic information about dataset variables</a:t>
            </a:r>
          </a:p>
          <a:p>
            <a:endParaRPr lang="en-US" i="0" dirty="0">
              <a:latin typeface="Sanofi Sans" panose="02010503030201020103" pitchFamily="50" charset="0"/>
            </a:endParaRPr>
          </a:p>
        </p:txBody>
      </p:sp>
    </p:spTree>
    <p:extLst>
      <p:ext uri="{BB962C8B-B14F-4D97-AF65-F5344CB8AC3E}">
        <p14:creationId xmlns:p14="http://schemas.microsoft.com/office/powerpoint/2010/main" val="2307965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AAC8217-B9A9-6136-6056-18A99A27B438}"/>
              </a:ext>
            </a:extLst>
          </p:cNvPr>
          <p:cNvSpPr txBox="1">
            <a:spLocks/>
          </p:cNvSpPr>
          <p:nvPr/>
        </p:nvSpPr>
        <p:spPr>
          <a:xfrm>
            <a:off x="331526" y="655320"/>
            <a:ext cx="8480949" cy="3902642"/>
          </a:xfrm>
          <a:prstGeom prst="rect">
            <a:avLst/>
          </a:prstGeom>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lang="en-US" altLang="zh-CN" sz="800" dirty="0">
              <a:solidFill>
                <a:srgbClr val="6A9955"/>
              </a:solidFill>
              <a:latin typeface="Consolas" panose="020B0609020204030204" pitchFamily="49"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packages</a:t>
            </a: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DCDCAA"/>
                </a:solidFill>
                <a:effectLst/>
                <a:uLnTx/>
                <a:uFillTx/>
                <a:latin typeface="Consolas" panose="020B0609020204030204" pitchFamily="49" charset="0"/>
                <a:ea typeface="Verdana" panose="020B0604030504040204" pitchFamily="34" charset="0"/>
              </a:rPr>
              <a:t>library</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haven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DCDCAA"/>
                </a:solidFill>
                <a:effectLst/>
                <a:uLnTx/>
                <a:uFillTx/>
                <a:latin typeface="Consolas" panose="020B0609020204030204" pitchFamily="49" charset="0"/>
                <a:ea typeface="Verdana" panose="020B0604030504040204" pitchFamily="34" charset="0"/>
              </a:rPr>
              <a:t>library</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jsonlite</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DCDCAA"/>
                </a:solidFill>
                <a:effectLst/>
                <a:uLnTx/>
                <a:uFillTx/>
                <a:latin typeface="Consolas" panose="020B0609020204030204" pitchFamily="49" charset="0"/>
                <a:ea typeface="Verdana" panose="020B0604030504040204" pitchFamily="34" charset="0"/>
              </a:rPr>
              <a:t>library</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dplyr</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write dataset-</a:t>
            </a:r>
            <a:r>
              <a:rPr kumimoji="0" lang="en-US" altLang="zh-CN" sz="800" b="0" i="0" u="none" strike="noStrike" kern="1200" cap="none" spc="0" normalizeH="0" baseline="0" noProof="0" dirty="0" err="1">
                <a:ln>
                  <a:noFill/>
                </a:ln>
                <a:solidFill>
                  <a:srgbClr val="6A9955"/>
                </a:solidFill>
                <a:effectLst/>
                <a:uLnTx/>
                <a:uFillTx/>
                <a:latin typeface="Consolas" panose="020B0609020204030204" pitchFamily="49" charset="0"/>
                <a:ea typeface="Verdana" panose="020B0604030504040204" pitchFamily="34" charset="0"/>
              </a:rPr>
              <a:t>json</a:t>
            </a:r>
            <a:endPar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step1: read dataset (.sas7bdat/.</a:t>
            </a:r>
            <a:r>
              <a:rPr kumimoji="0" lang="en-US" altLang="zh-CN" sz="800" b="0" i="0" u="none" strike="noStrike" kern="1200" cap="none" spc="0" normalizeH="0" baseline="0" noProof="0" dirty="0" err="1">
                <a:ln>
                  <a:noFill/>
                </a:ln>
                <a:solidFill>
                  <a:srgbClr val="6A9955"/>
                </a:solidFill>
                <a:effectLst/>
                <a:uLnTx/>
                <a:uFillTx/>
                <a:latin typeface="Consolas" panose="020B0609020204030204" pitchFamily="49" charset="0"/>
                <a:ea typeface="Verdana" panose="020B0604030504040204" pitchFamily="34" charset="0"/>
              </a:rPr>
              <a:t>xpt</a:t>
            </a: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/etc.) </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 &lt;-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get_dataset_prep</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"./data/dm.sas7bdat"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endPar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step2: make file metadata</a:t>
            </a:r>
            <a:endPar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f &lt;-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set_file_metadata</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datasetJSONVersion</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"1.0.0"</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fileOID</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"www.sponsor.org.project123.final"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originator</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"Sponsor XYZ"</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sourceSystem</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"Software ABC"</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lang="en-US" altLang="zh-CN" sz="800" dirty="0">
                <a:solidFill>
                  <a:srgbClr val="CCCCCC"/>
                </a:solidFill>
                <a:latin typeface="Consolas" panose="020B0609020204030204" pitchFamily="49"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sourceSystemVersion</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"1.2.3"</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step3: make dataset metadata</a:t>
            </a: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ds &lt;-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set_dataset_metadata</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studyOID</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"xxx"</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metaDataVersionOID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"xxx"</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metaDataRef</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"https://metadata.location.org/</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api.link</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step4: derive variable metadata</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nn-NO"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it &lt;- get_var_metadata</a:t>
            </a:r>
            <a:r>
              <a:rPr kumimoji="0" lang="nn-NO"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nn-NO"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a:t>
            </a:r>
            <a:r>
              <a:rPr kumimoji="0" lang="nn-NO"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step5: make dataset-</a:t>
            </a:r>
            <a:r>
              <a:rPr kumimoji="0" lang="en-US" altLang="zh-CN" sz="800" b="0" i="0" u="none" strike="noStrike" kern="1200" cap="none" spc="0" normalizeH="0" baseline="0" noProof="0" dirty="0" err="1">
                <a:ln>
                  <a:noFill/>
                </a:ln>
                <a:solidFill>
                  <a:srgbClr val="6A9955"/>
                </a:solidFill>
                <a:effectLst/>
                <a:uLnTx/>
                <a:uFillTx/>
                <a:latin typeface="Consolas" panose="020B0609020204030204" pitchFamily="49" charset="0"/>
                <a:ea typeface="Verdana" panose="020B0604030504040204" pitchFamily="34" charset="0"/>
              </a:rPr>
              <a:t>json</a:t>
            </a: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list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 &lt;-</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set_dataset_list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f</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ds</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it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"Demography"</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step6: write to </a:t>
            </a:r>
            <a:r>
              <a:rPr kumimoji="0" lang="en-US" altLang="zh-CN" sz="800" b="0" i="0" u="none" strike="noStrike" kern="1200" cap="none" spc="0" normalizeH="0" baseline="0" noProof="0" dirty="0" err="1">
                <a:ln>
                  <a:noFill/>
                </a:ln>
                <a:solidFill>
                  <a:srgbClr val="6A9955"/>
                </a:solidFill>
                <a:effectLst/>
                <a:uLnTx/>
                <a:uFillTx/>
                <a:latin typeface="Consolas" panose="020B0609020204030204" pitchFamily="49" charset="0"/>
                <a:ea typeface="Verdana" panose="020B0604030504040204" pitchFamily="34" charset="0"/>
              </a:rPr>
              <a:t>json</a:t>
            </a: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file</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write_dataset_json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l</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lang="en-US" altLang="zh-CN" sz="800" dirty="0">
                <a:solidFill>
                  <a:srgbClr val="CE9178"/>
                </a:solidFill>
                <a:latin typeface="Consolas" panose="020B0609020204030204" pitchFamily="49"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./output/</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dm.json</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rPr>
              <a:t># read dataset-</a:t>
            </a:r>
            <a:r>
              <a:rPr kumimoji="0" lang="en-US" altLang="zh-CN" sz="800" b="0" i="0" u="none" strike="noStrike" kern="1200" cap="none" spc="0" normalizeH="0" baseline="0" noProof="0" dirty="0" err="1">
                <a:ln>
                  <a:noFill/>
                </a:ln>
                <a:solidFill>
                  <a:srgbClr val="6A9955"/>
                </a:solidFill>
                <a:effectLst/>
                <a:uLnTx/>
                <a:uFillTx/>
                <a:latin typeface="Consolas" panose="020B0609020204030204" pitchFamily="49" charset="0"/>
                <a:ea typeface="Verdana" panose="020B0604030504040204" pitchFamily="34" charset="0"/>
              </a:rPr>
              <a:t>json</a:t>
            </a:r>
            <a:endParaRPr kumimoji="0" lang="en-US" altLang="zh-CN" sz="800" b="0" i="0" u="none" strike="noStrike" kern="1200" cap="none" spc="0" normalizeH="0" baseline="0" noProof="0" dirty="0">
              <a:ln>
                <a:noFill/>
              </a:ln>
              <a:solidFill>
                <a:srgbClr val="6A9955"/>
              </a:solidFill>
              <a:effectLst/>
              <a:uLnTx/>
              <a:uFillTx/>
              <a:latin typeface="Consolas" panose="020B0609020204030204" pitchFamily="49" charset="0"/>
              <a:ea typeface="Verdana" panose="020B0604030504040204" pitchFamily="34" charset="0"/>
            </a:endParaRPr>
          </a:p>
          <a:p>
            <a:pPr marL="114300" marR="0" lvl="0" algn="l" defTabSz="6858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9CDCFE"/>
                </a:solidFill>
                <a:effectLst/>
                <a:uLnTx/>
                <a:uFillTx/>
                <a:latin typeface="Consolas" panose="020B0609020204030204" pitchFamily="49" charset="0"/>
                <a:ea typeface="Verdana" panose="020B0604030504040204" pitchFamily="34" charset="0"/>
              </a:rPr>
              <a:t>dm</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a:ln>
                  <a:noFill/>
                </a:ln>
                <a:solidFill>
                  <a:srgbClr val="D4D4D4"/>
                </a:solidFill>
                <a:effectLst/>
                <a:uLnTx/>
                <a:uFillTx/>
                <a:latin typeface="Consolas" panose="020B0609020204030204" pitchFamily="49" charset="0"/>
                <a:ea typeface="Verdana" panose="020B0604030504040204" pitchFamily="34" charset="0"/>
              </a:rPr>
              <a:t>&lt;-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 </a:t>
            </a:r>
            <a:r>
              <a:rPr kumimoji="0" lang="en-US" altLang="zh-CN" sz="800" b="0" i="0" u="none" strike="noStrike" kern="1200" cap="none" spc="0" normalizeH="0" baseline="0" noProof="0" dirty="0" err="1">
                <a:ln>
                  <a:noFill/>
                </a:ln>
                <a:solidFill>
                  <a:srgbClr val="9CDCFE"/>
                </a:solidFill>
                <a:effectLst/>
                <a:uLnTx/>
                <a:uFillTx/>
                <a:latin typeface="Consolas" panose="020B0609020204030204" pitchFamily="49" charset="0"/>
                <a:ea typeface="Verdana" panose="020B0604030504040204" pitchFamily="34" charset="0"/>
              </a:rPr>
              <a:t>read_dataset_json</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"./output/</a:t>
            </a:r>
            <a:r>
              <a:rPr kumimoji="0" lang="en-US" altLang="zh-CN" sz="800" b="0" i="0" u="none" strike="noStrike" kern="1200" cap="none" spc="0" normalizeH="0" baseline="0" noProof="0" dirty="0" err="1">
                <a:ln>
                  <a:noFill/>
                </a:ln>
                <a:solidFill>
                  <a:srgbClr val="CE9178"/>
                </a:solidFill>
                <a:effectLst/>
                <a:uLnTx/>
                <a:uFillTx/>
                <a:latin typeface="Consolas" panose="020B0609020204030204" pitchFamily="49" charset="0"/>
                <a:ea typeface="Verdana" panose="020B0604030504040204" pitchFamily="34" charset="0"/>
              </a:rPr>
              <a:t>dm.json</a:t>
            </a:r>
            <a:r>
              <a:rPr kumimoji="0" lang="en-US" altLang="zh-CN" sz="800" b="0" i="0" u="none" strike="noStrike" kern="1200" cap="none" spc="0" normalizeH="0" baseline="0" noProof="0" dirty="0">
                <a:ln>
                  <a:noFill/>
                </a:ln>
                <a:solidFill>
                  <a:srgbClr val="CE9178"/>
                </a:solidFill>
                <a:effectLst/>
                <a:uLnTx/>
                <a:uFillTx/>
                <a:latin typeface="Consolas" panose="020B0609020204030204" pitchFamily="49" charset="0"/>
                <a:ea typeface="Verdana" panose="020B0604030504040204" pitchFamily="34" charset="0"/>
              </a:rPr>
              <a:t>"</a:t>
            </a:r>
            <a:r>
              <a:rPr kumimoji="0" lang="en-US" altLang="zh-CN" sz="800" b="0" i="0" u="none" strike="noStrike" kern="1200" cap="none" spc="0" normalizeH="0" baseline="0" noProof="0" dirty="0">
                <a:ln>
                  <a:noFill/>
                </a:ln>
                <a:solidFill>
                  <a:srgbClr val="CCCCCC"/>
                </a:solidFill>
                <a:effectLst/>
                <a:uLnTx/>
                <a:uFillTx/>
                <a:latin typeface="Consolas" panose="020B0609020204030204" pitchFamily="49" charset="0"/>
                <a:ea typeface="Verdana" panose="020B0604030504040204" pitchFamily="34" charset="0"/>
              </a:rPr>
              <a:t>)</a:t>
            </a:r>
          </a:p>
        </p:txBody>
      </p:sp>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i="1" dirty="0">
                <a:solidFill>
                  <a:schemeClr val="accent2"/>
                </a:solidFill>
                <a:latin typeface="Sanofi Serif" panose="02060503060201020102" pitchFamily="18" charset="0"/>
              </a:rPr>
              <a:t>Write</a:t>
            </a:r>
            <a:r>
              <a:rPr lang="en-US" dirty="0">
                <a:latin typeface="Sanofi Sans" panose="02010503030201020103" pitchFamily="50" charset="0"/>
              </a:rPr>
              <a:t> and </a:t>
            </a:r>
            <a:r>
              <a:rPr lang="en-US" i="1" dirty="0">
                <a:solidFill>
                  <a:schemeClr val="accent2"/>
                </a:solidFill>
                <a:latin typeface="Sanofi Serif" panose="02060503060201020102" pitchFamily="18" charset="0"/>
              </a:rPr>
              <a:t>Read</a:t>
            </a:r>
            <a:r>
              <a:rPr lang="en-US" dirty="0">
                <a:latin typeface="Sanofi Sans" panose="02010503030201020103" pitchFamily="50" charset="0"/>
              </a:rPr>
              <a:t> Dataset-JSON in </a:t>
            </a:r>
            <a:r>
              <a:rPr lang="en-US" i="1" dirty="0">
                <a:solidFill>
                  <a:schemeClr val="accent2"/>
                </a:solidFill>
                <a:latin typeface="Sanofi Serif" panose="02060503060201020102" pitchFamily="18" charset="0"/>
              </a:rPr>
              <a:t>R</a:t>
            </a: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24</a:t>
            </a:fld>
            <a:endParaRPr lang="en-US">
              <a:latin typeface="Sanofi Sans" panose="02010503030201020103" pitchFamily="50" charset="0"/>
            </a:endParaRPr>
          </a:p>
        </p:txBody>
      </p:sp>
      <p:sp>
        <p:nvSpPr>
          <p:cNvPr id="10" name="Text Placeholder 3">
            <a:extLst>
              <a:ext uri="{FF2B5EF4-FFF2-40B4-BE49-F238E27FC236}">
                <a16:creationId xmlns:a16="http://schemas.microsoft.com/office/drawing/2014/main" id="{A2EC7C81-FF92-A25E-23B0-4C021C75E17F}"/>
              </a:ext>
            </a:extLst>
          </p:cNvPr>
          <p:cNvSpPr txBox="1">
            <a:spLocks/>
          </p:cNvSpPr>
          <p:nvPr/>
        </p:nvSpPr>
        <p:spPr>
          <a:xfrm>
            <a:off x="331525" y="655320"/>
            <a:ext cx="8480949" cy="182880"/>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0" bIns="0" rtlCol="0">
            <a:noAutofit/>
          </a:bodyPr>
          <a:lstStyle>
            <a:lvl1pPr marL="0" indent="0" algn="l" defTabSz="685800" rtl="0" eaLnBrk="1" latinLnBrk="0" hangingPunct="1">
              <a:lnSpc>
                <a:spcPct val="125000"/>
              </a:lnSpc>
              <a:spcBef>
                <a:spcPts val="0"/>
              </a:spcBef>
              <a:buFont typeface="Arial" panose="020B0604020202020204" pitchFamily="34" charset="0"/>
              <a:buNone/>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005840" indent="-285750" algn="l" defTabSz="685800" rtl="0" eaLnBrk="1" latinLnBrk="0" hangingPunct="1">
              <a:lnSpc>
                <a:spcPct val="125000"/>
              </a:lnSpc>
              <a:spcBef>
                <a:spcPts val="0"/>
              </a:spcBef>
              <a:buClr>
                <a:schemeClr val="accent2"/>
              </a:buClr>
              <a:buFont typeface="Arial" panose="020B0604020202020204" pitchFamily="34" charset="0"/>
              <a:buChar char="•"/>
              <a:defRPr sz="1400" b="0" i="0" kern="1200">
                <a:solidFill>
                  <a:schemeClr val="tx1"/>
                </a:solidFill>
                <a:latin typeface="+mj-lt"/>
                <a:ea typeface="Verdana" panose="020B0604030504040204" pitchFamily="34" charset="0"/>
                <a:cs typeface="Georgia" panose="02040502050405020303" pitchFamily="18" charset="0"/>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lvl="2" indent="0">
              <a:buNone/>
            </a:pPr>
            <a:endParaRPr lang="en-US" altLang="zh-CN" sz="1000" dirty="0">
              <a:solidFill>
                <a:srgbClr val="CCCCCC"/>
              </a:solidFill>
              <a:effectLst/>
              <a:latin typeface="Consolas" panose="020B0609020204030204" pitchFamily="49" charset="0"/>
            </a:endParaRPr>
          </a:p>
        </p:txBody>
      </p:sp>
      <p:sp>
        <p:nvSpPr>
          <p:cNvPr id="12" name="Oval 11">
            <a:extLst>
              <a:ext uri="{FF2B5EF4-FFF2-40B4-BE49-F238E27FC236}">
                <a16:creationId xmlns:a16="http://schemas.microsoft.com/office/drawing/2014/main" id="{6B0F7942-1D46-9072-099A-2CE0BF61B581}"/>
              </a:ext>
            </a:extLst>
          </p:cNvPr>
          <p:cNvSpPr/>
          <p:nvPr/>
        </p:nvSpPr>
        <p:spPr>
          <a:xfrm>
            <a:off x="419040" y="701040"/>
            <a:ext cx="91440" cy="9144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45EB051-ABC9-A5D2-7CBE-7A7D2A41B0A6}"/>
              </a:ext>
            </a:extLst>
          </p:cNvPr>
          <p:cNvSpPr/>
          <p:nvPr/>
        </p:nvSpPr>
        <p:spPr>
          <a:xfrm>
            <a:off x="597995" y="701040"/>
            <a:ext cx="91440" cy="91440"/>
          </a:xfrm>
          <a:prstGeom prst="ellipse">
            <a:avLst/>
          </a:prstGeom>
          <a:solidFill>
            <a:srgbClr val="FFC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EDBB681-CB17-4D5B-AD9B-A9063DE78098}"/>
              </a:ext>
            </a:extLst>
          </p:cNvPr>
          <p:cNvSpPr/>
          <p:nvPr/>
        </p:nvSpPr>
        <p:spPr>
          <a:xfrm>
            <a:off x="776950" y="701040"/>
            <a:ext cx="91440" cy="9144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7511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C337-FE76-FC15-6FAA-853F20CF14D8}"/>
              </a:ext>
            </a:extLst>
          </p:cNvPr>
          <p:cNvSpPr>
            <a:spLocks noGrp="1"/>
          </p:cNvSpPr>
          <p:nvPr>
            <p:ph type="title"/>
          </p:nvPr>
        </p:nvSpPr>
        <p:spPr/>
        <p:txBody>
          <a:bodyPr/>
          <a:lstStyle/>
          <a:p>
            <a:pPr algn="ctr"/>
            <a:r>
              <a:rPr lang="en-US" dirty="0">
                <a:latin typeface="Sanofi Sans" panose="02010503030201020103" pitchFamily="50" charset="0"/>
              </a:rPr>
              <a:t>🎬 DEMO</a:t>
            </a:r>
            <a:endParaRPr lang="en-US" dirty="0"/>
          </a:p>
        </p:txBody>
      </p:sp>
    </p:spTree>
    <p:extLst>
      <p:ext uri="{BB962C8B-B14F-4D97-AF65-F5344CB8AC3E}">
        <p14:creationId xmlns:p14="http://schemas.microsoft.com/office/powerpoint/2010/main" val="1332775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C373C9-7F1F-D47F-CB39-324CD3F9CD26}"/>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AF279BAA-3AE4-5F00-7A3F-93F2C6CECA96}"/>
              </a:ext>
            </a:extLst>
          </p:cNvPr>
          <p:cNvSpPr>
            <a:spLocks noGrp="1"/>
          </p:cNvSpPr>
          <p:nvPr>
            <p:ph type="dt" sz="half" idx="10"/>
          </p:nvPr>
        </p:nvSpPr>
        <p:spPr/>
        <p:txBody>
          <a:bodyPr/>
          <a:lstStyle/>
          <a:p>
            <a:fld id="{E135BA25-44C6-43B9-B0C3-F5D044477730}" type="datetime1">
              <a:rPr lang="en-US" smtClean="0"/>
              <a:t>3/26/2024</a:t>
            </a:fld>
            <a:endParaRPr lang="en-US"/>
          </a:p>
        </p:txBody>
      </p:sp>
      <p:sp>
        <p:nvSpPr>
          <p:cNvPr id="4" name="Slide Number Placeholder 3">
            <a:extLst>
              <a:ext uri="{FF2B5EF4-FFF2-40B4-BE49-F238E27FC236}">
                <a16:creationId xmlns:a16="http://schemas.microsoft.com/office/drawing/2014/main" id="{4BD5C756-71DD-3B6C-0D67-C9BCA8E1A8C6}"/>
              </a:ext>
            </a:extLst>
          </p:cNvPr>
          <p:cNvSpPr>
            <a:spLocks noGrp="1"/>
          </p:cNvSpPr>
          <p:nvPr>
            <p:ph type="sldNum" sz="quarter" idx="12"/>
          </p:nvPr>
        </p:nvSpPr>
        <p:spPr/>
        <p:txBody>
          <a:bodyPr/>
          <a:lstStyle/>
          <a:p>
            <a:fld id="{6B54B0F7-55DD-40D6-B7F4-70B586885C0B}" type="slidenum">
              <a:rPr lang="en-US" smtClean="0"/>
              <a:pPr/>
              <a:t>26</a:t>
            </a:fld>
            <a:endParaRPr lang="en-US" dirty="0"/>
          </a:p>
        </p:txBody>
      </p:sp>
      <p:pic>
        <p:nvPicPr>
          <p:cNvPr id="5" name="PharmaRUG_Dataset-JSON">
            <a:hlinkClick r:id="" action="ppaction://media"/>
            <a:extLst>
              <a:ext uri="{FF2B5EF4-FFF2-40B4-BE49-F238E27FC236}">
                <a16:creationId xmlns:a16="http://schemas.microsoft.com/office/drawing/2014/main" id="{C077FF04-B28D-2ED7-D4CB-A8B672A2DB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859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Conclusion</a:t>
            </a:r>
          </a:p>
        </p:txBody>
      </p:sp>
      <p:sp>
        <p:nvSpPr>
          <p:cNvPr id="3" name="Text Placeholder 2">
            <a:extLst>
              <a:ext uri="{FF2B5EF4-FFF2-40B4-BE49-F238E27FC236}">
                <a16:creationId xmlns:a16="http://schemas.microsoft.com/office/drawing/2014/main" id="{C2F9024D-8780-D735-7EE1-481AF1512E9A}"/>
              </a:ext>
            </a:extLst>
          </p:cNvPr>
          <p:cNvSpPr>
            <a:spLocks noGrp="1"/>
          </p:cNvSpPr>
          <p:nvPr>
            <p:ph type="body" sz="quarter" idx="2"/>
          </p:nvPr>
        </p:nvSpPr>
        <p:spPr>
          <a:xfrm>
            <a:off x="333730" y="1071318"/>
            <a:ext cx="8478000" cy="215444"/>
          </a:xfrm>
        </p:spPr>
        <p:txBody>
          <a:bodyPr/>
          <a:lstStyle/>
          <a:p>
            <a:r>
              <a:rPr lang="en-US" dirty="0">
                <a:solidFill>
                  <a:schemeClr val="accent2"/>
                </a:solidFill>
                <a:latin typeface="Sanofi Serif" panose="02060503060201020102" pitchFamily="18" charset="0"/>
              </a:rPr>
              <a:t>Strategy </a:t>
            </a:r>
            <a:r>
              <a:rPr lang="en-US" i="0" dirty="0">
                <a:solidFill>
                  <a:schemeClr val="accent1"/>
                </a:solidFill>
                <a:latin typeface="Sanofi Sans" panose="02010503030201020103" pitchFamily="50" charset="0"/>
              </a:rPr>
              <a:t>For Future Development</a:t>
            </a:r>
          </a:p>
        </p:txBody>
      </p:sp>
      <p:sp>
        <p:nvSpPr>
          <p:cNvPr id="4" name="Text Placeholder 3">
            <a:extLst>
              <a:ext uri="{FF2B5EF4-FFF2-40B4-BE49-F238E27FC236}">
                <a16:creationId xmlns:a16="http://schemas.microsoft.com/office/drawing/2014/main" id="{F1985CA3-5D59-09AB-691D-17AAD0D3099D}"/>
              </a:ext>
            </a:extLst>
          </p:cNvPr>
          <p:cNvSpPr>
            <a:spLocks noGrp="1"/>
          </p:cNvSpPr>
          <p:nvPr>
            <p:ph type="body" sz="quarter" idx="3"/>
          </p:nvPr>
        </p:nvSpPr>
        <p:spPr/>
        <p:txBody>
          <a:bodyPr/>
          <a:lstStyle/>
          <a:p>
            <a:pPr marL="285750" indent="-285750">
              <a:buClr>
                <a:schemeClr val="accent2"/>
              </a:buClr>
              <a:buSzPct val="200000"/>
              <a:buFont typeface="Arial" panose="020B0604020202020204" pitchFamily="34" charset="0"/>
              <a:buChar char="•"/>
            </a:pPr>
            <a:r>
              <a:rPr lang="en-US" dirty="0">
                <a:latin typeface="Sanofi Sans" panose="02010503030201020103" pitchFamily="50" charset="0"/>
              </a:rPr>
              <a:t>R can help moving to dataset JSON and will prepare us for the current digital world and will enable our industry to more accurately, completely, and efficiently represent our clinical research data, allowing us to better serve our patients/customers.</a:t>
            </a:r>
          </a:p>
          <a:p>
            <a:pPr marL="285750" indent="-285750">
              <a:buClr>
                <a:schemeClr val="accent2"/>
              </a:buClr>
              <a:buSzPct val="200000"/>
              <a:buFont typeface="Arial" panose="020B0604020202020204" pitchFamily="34" charset="0"/>
              <a:buChar char="•"/>
            </a:pPr>
            <a:r>
              <a:rPr lang="en-US" dirty="0">
                <a:latin typeface="Sanofi Sans" panose="02010503030201020103" pitchFamily="50" charset="0"/>
              </a:rPr>
              <a:t>Roadmap for future development will be define by CDISC and changes to the CDISC foundational standards.</a:t>
            </a:r>
          </a:p>
          <a:p>
            <a:pPr marL="285750" indent="-285750">
              <a:buClr>
                <a:schemeClr val="accent2"/>
              </a:buClr>
              <a:buSzPct val="200000"/>
              <a:buFont typeface="Arial" panose="020B0604020202020204" pitchFamily="34" charset="0"/>
              <a:buChar char="•"/>
            </a:pPr>
            <a:r>
              <a:rPr lang="en-US" dirty="0">
                <a:latin typeface="Sanofi Sans" panose="02010503030201020103" pitchFamily="50" charset="0"/>
              </a:rPr>
              <a:t>A strategy document deliver to identifying future development of the CDISC foundational standards to leverage the features of Dataset-JSON.</a:t>
            </a:r>
          </a:p>
          <a:p>
            <a:pPr marL="285750" indent="-285750">
              <a:buClr>
                <a:schemeClr val="accent2"/>
              </a:buClr>
              <a:buSzPct val="200000"/>
              <a:buFont typeface="Arial" panose="020B0604020202020204" pitchFamily="34" charset="0"/>
              <a:buChar char="•"/>
            </a:pPr>
            <a:r>
              <a:rPr lang="en-US" dirty="0">
                <a:latin typeface="Sanofi Sans" panose="02010503030201020103" pitchFamily="50" charset="0"/>
              </a:rPr>
              <a:t>CDISC collaborate with the FDA to develop plans to retool their environment to natively consume JSON.</a:t>
            </a:r>
          </a:p>
          <a:p>
            <a:endParaRPr lang="en-US" dirty="0">
              <a:latin typeface="Sanofi Sans" panose="02010503030201020103" pitchFamily="50"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27</a:t>
            </a:fld>
            <a:endParaRPr lang="en-US">
              <a:latin typeface="Sanofi Sans" panose="02010503030201020103" pitchFamily="50" charset="0"/>
            </a:endParaRPr>
          </a:p>
        </p:txBody>
      </p:sp>
    </p:spTree>
    <p:extLst>
      <p:ext uri="{BB962C8B-B14F-4D97-AF65-F5344CB8AC3E}">
        <p14:creationId xmlns:p14="http://schemas.microsoft.com/office/powerpoint/2010/main" val="200878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B3A44A9D-7EE4-7030-97CF-DFCA8E8CB186}"/>
              </a:ext>
              <a:ext uri="{C183D7F6-B498-43B3-948B-1728B52AA6E4}">
                <adec:decorative xmlns:adec="http://schemas.microsoft.com/office/drawing/2017/decorative" val="1"/>
              </a:ext>
            </a:extLst>
          </p:cNvPr>
          <p:cNvSpPr>
            <a:spLocks noGrp="1"/>
          </p:cNvSpPr>
          <p:nvPr>
            <p:ph type="dgm" sz="quarter" idx="13"/>
          </p:nvPr>
        </p:nvSpPr>
        <p:spPr/>
        <p:txBody>
          <a:bodyPr/>
          <a:lstStyle/>
          <a:p>
            <a:endParaRPr lang="en-US">
              <a:latin typeface="Sanofi Sans" panose="02010503030201020103" pitchFamily="50" charset="0"/>
            </a:endParaRPr>
          </a:p>
        </p:txBody>
      </p:sp>
      <p:sp>
        <p:nvSpPr>
          <p:cNvPr id="2" name="Title 1">
            <a:extLst>
              <a:ext uri="{FF2B5EF4-FFF2-40B4-BE49-F238E27FC236}">
                <a16:creationId xmlns:a16="http://schemas.microsoft.com/office/drawing/2014/main" id="{039CB56C-FC45-9741-8C41-55AE36131F00}"/>
              </a:ext>
            </a:extLst>
          </p:cNvPr>
          <p:cNvSpPr>
            <a:spLocks noGrp="1"/>
          </p:cNvSpPr>
          <p:nvPr>
            <p:ph type="ctrTitle"/>
          </p:nvPr>
        </p:nvSpPr>
        <p:spPr/>
        <p:txBody>
          <a:bodyPr>
            <a:normAutofit/>
          </a:bodyPr>
          <a:lstStyle/>
          <a:p>
            <a:r>
              <a:rPr lang="en-US" dirty="0">
                <a:latin typeface="Sanofi Sans" panose="02010503030201020103" pitchFamily="50" charset="0"/>
              </a:rPr>
              <a:t>Q &amp; A</a:t>
            </a:r>
            <a:endParaRPr lang="en-US" i="1" dirty="0">
              <a:latin typeface="Sanofi Serif" panose="02060503060201020102" pitchFamily="18" charset="0"/>
            </a:endParaRPr>
          </a:p>
        </p:txBody>
      </p:sp>
      <p:sp>
        <p:nvSpPr>
          <p:cNvPr id="6" name="SmartArt Placeholder 5">
            <a:extLst>
              <a:ext uri="{FF2B5EF4-FFF2-40B4-BE49-F238E27FC236}">
                <a16:creationId xmlns:a16="http://schemas.microsoft.com/office/drawing/2014/main" id="{40EC87DB-E2EF-4B82-7721-4DBE84EC53F9}"/>
              </a:ext>
              <a:ext uri="{C183D7F6-B498-43B3-948B-1728B52AA6E4}">
                <adec:decorative xmlns:adec="http://schemas.microsoft.com/office/drawing/2017/decorative" val="1"/>
              </a:ext>
            </a:extLst>
          </p:cNvPr>
          <p:cNvSpPr>
            <a:spLocks noGrp="1"/>
          </p:cNvSpPr>
          <p:nvPr>
            <p:ph type="dgm" sz="quarter" idx="14"/>
          </p:nvPr>
        </p:nvSpPr>
        <p:spPr/>
        <p:txBody>
          <a:bodyPr/>
          <a:lstStyle/>
          <a:p>
            <a:endParaRPr lang="en-US" dirty="0">
              <a:latin typeface="Sanofi Sans" panose="02010503030201020103" pitchFamily="50" charset="0"/>
            </a:endParaRPr>
          </a:p>
        </p:txBody>
      </p:sp>
    </p:spTree>
    <p:extLst>
      <p:ext uri="{BB962C8B-B14F-4D97-AF65-F5344CB8AC3E}">
        <p14:creationId xmlns:p14="http://schemas.microsoft.com/office/powerpoint/2010/main" val="168084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B3A44A9D-7EE4-7030-97CF-DFCA8E8CB186}"/>
              </a:ext>
              <a:ext uri="{C183D7F6-B498-43B3-948B-1728B52AA6E4}">
                <adec:decorative xmlns:adec="http://schemas.microsoft.com/office/drawing/2017/decorative" val="1"/>
              </a:ext>
            </a:extLst>
          </p:cNvPr>
          <p:cNvSpPr>
            <a:spLocks noGrp="1"/>
          </p:cNvSpPr>
          <p:nvPr>
            <p:ph type="dgm" sz="quarter" idx="13"/>
          </p:nvPr>
        </p:nvSpPr>
        <p:spPr/>
        <p:txBody>
          <a:bodyPr/>
          <a:lstStyle/>
          <a:p>
            <a:endParaRPr lang="en-US">
              <a:latin typeface="Sanofi Sans" panose="02010503030201020103" pitchFamily="50" charset="0"/>
            </a:endParaRPr>
          </a:p>
        </p:txBody>
      </p:sp>
      <p:sp>
        <p:nvSpPr>
          <p:cNvPr id="2" name="Title 1">
            <a:extLst>
              <a:ext uri="{FF2B5EF4-FFF2-40B4-BE49-F238E27FC236}">
                <a16:creationId xmlns:a16="http://schemas.microsoft.com/office/drawing/2014/main" id="{039CB56C-FC45-9741-8C41-55AE36131F00}"/>
              </a:ext>
            </a:extLst>
          </p:cNvPr>
          <p:cNvSpPr>
            <a:spLocks noGrp="1"/>
          </p:cNvSpPr>
          <p:nvPr>
            <p:ph type="ctrTitle"/>
          </p:nvPr>
        </p:nvSpPr>
        <p:spPr/>
        <p:txBody>
          <a:bodyPr/>
          <a:lstStyle/>
          <a:p>
            <a:r>
              <a:rPr lang="en-US" dirty="0">
                <a:latin typeface="Sanofi Sans" panose="02010503030201020103" pitchFamily="50" charset="0"/>
              </a:rPr>
              <a:t>Thank you</a:t>
            </a:r>
          </a:p>
        </p:txBody>
      </p:sp>
      <p:sp>
        <p:nvSpPr>
          <p:cNvPr id="6" name="SmartArt Placeholder 5">
            <a:extLst>
              <a:ext uri="{FF2B5EF4-FFF2-40B4-BE49-F238E27FC236}">
                <a16:creationId xmlns:a16="http://schemas.microsoft.com/office/drawing/2014/main" id="{40EC87DB-E2EF-4B82-7721-4DBE84EC53F9}"/>
              </a:ext>
              <a:ext uri="{C183D7F6-B498-43B3-948B-1728B52AA6E4}">
                <adec:decorative xmlns:adec="http://schemas.microsoft.com/office/drawing/2017/decorative" val="1"/>
              </a:ext>
            </a:extLst>
          </p:cNvPr>
          <p:cNvSpPr>
            <a:spLocks noGrp="1"/>
          </p:cNvSpPr>
          <p:nvPr>
            <p:ph type="dgm" sz="quarter" idx="14"/>
          </p:nvPr>
        </p:nvSpPr>
        <p:spPr/>
        <p:txBody>
          <a:bodyPr/>
          <a:lstStyle/>
          <a:p>
            <a:endParaRPr lang="en-US" dirty="0">
              <a:latin typeface="Sanofi Sans" panose="02010503030201020103" pitchFamily="50" charset="0"/>
            </a:endParaRPr>
          </a:p>
        </p:txBody>
      </p:sp>
    </p:spTree>
    <p:extLst>
      <p:ext uri="{BB962C8B-B14F-4D97-AF65-F5344CB8AC3E}">
        <p14:creationId xmlns:p14="http://schemas.microsoft.com/office/powerpoint/2010/main" val="2875323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artArt Placeholder 1">
            <a:extLst>
              <a:ext uri="{FF2B5EF4-FFF2-40B4-BE49-F238E27FC236}">
                <a16:creationId xmlns:a16="http://schemas.microsoft.com/office/drawing/2014/main" id="{87222C33-EC23-8286-6DDC-052FC33AE0A0}"/>
              </a:ext>
            </a:extLst>
          </p:cNvPr>
          <p:cNvSpPr>
            <a:spLocks noGrp="1"/>
          </p:cNvSpPr>
          <p:nvPr>
            <p:ph type="dgm" sz="quarter" idx="13"/>
          </p:nvPr>
        </p:nvSpPr>
        <p:spPr/>
      </p:sp>
      <p:sp>
        <p:nvSpPr>
          <p:cNvPr id="3" name="Title 2">
            <a:extLst>
              <a:ext uri="{FF2B5EF4-FFF2-40B4-BE49-F238E27FC236}">
                <a16:creationId xmlns:a16="http://schemas.microsoft.com/office/drawing/2014/main" id="{66E96CA5-983B-7082-6389-0430B86D56E1}"/>
              </a:ext>
            </a:extLst>
          </p:cNvPr>
          <p:cNvSpPr>
            <a:spLocks noGrp="1"/>
          </p:cNvSpPr>
          <p:nvPr>
            <p:ph type="ctrTitle"/>
          </p:nvPr>
        </p:nvSpPr>
        <p:spPr/>
        <p:txBody>
          <a:bodyPr>
            <a:normAutofit/>
          </a:bodyPr>
          <a:lstStyle/>
          <a:p>
            <a:r>
              <a:rPr lang="en-US" sz="1400" i="1" dirty="0">
                <a:latin typeface="Sanofi Serif" panose="02060503060201020102" pitchFamily="18" charset="0"/>
              </a:rPr>
              <a:t>The views and opinions expressed in this presentation are those of the author(s) and do not necessarily reflect the official policy or position of China </a:t>
            </a:r>
            <a:r>
              <a:rPr lang="en-US" sz="1400" i="1" dirty="0" err="1">
                <a:latin typeface="Sanofi Serif" panose="02060503060201020102" pitchFamily="18" charset="0"/>
              </a:rPr>
              <a:t>PharmaRUG</a:t>
            </a:r>
            <a:r>
              <a:rPr lang="en-US" sz="1400" i="1" dirty="0">
                <a:latin typeface="Sanofi Serif" panose="02060503060201020102" pitchFamily="18" charset="0"/>
              </a:rPr>
              <a:t> 2024</a:t>
            </a:r>
          </a:p>
        </p:txBody>
      </p:sp>
      <p:sp>
        <p:nvSpPr>
          <p:cNvPr id="4" name="SmartArt Placeholder 3">
            <a:extLst>
              <a:ext uri="{FF2B5EF4-FFF2-40B4-BE49-F238E27FC236}">
                <a16:creationId xmlns:a16="http://schemas.microsoft.com/office/drawing/2014/main" id="{4E422F61-2D28-1300-D046-E67C9B4636F2}"/>
              </a:ext>
            </a:extLst>
          </p:cNvPr>
          <p:cNvSpPr>
            <a:spLocks noGrp="1"/>
          </p:cNvSpPr>
          <p:nvPr>
            <p:ph type="dgm" sz="quarter" idx="14"/>
          </p:nvPr>
        </p:nvSpPr>
        <p:spPr/>
      </p:sp>
      <p:sp>
        <p:nvSpPr>
          <p:cNvPr id="5" name="Footer Placeholder 4">
            <a:extLst>
              <a:ext uri="{FF2B5EF4-FFF2-40B4-BE49-F238E27FC236}">
                <a16:creationId xmlns:a16="http://schemas.microsoft.com/office/drawing/2014/main" id="{74B120AE-CC4C-6AB8-7449-1261B0BCC7AC}"/>
              </a:ext>
            </a:extLst>
          </p:cNvPr>
          <p:cNvSpPr>
            <a:spLocks noGrp="1"/>
          </p:cNvSpPr>
          <p:nvPr>
            <p:ph type="ftr" sz="quarter" idx="11"/>
          </p:nvPr>
        </p:nvSpPr>
        <p:spPr/>
        <p:txBody>
          <a:bodyPr/>
          <a:lstStyle/>
          <a:p>
            <a:endParaRPr lang="en-US" dirty="0"/>
          </a:p>
        </p:txBody>
      </p:sp>
      <p:sp>
        <p:nvSpPr>
          <p:cNvPr id="6" name="Date Placeholder 5">
            <a:extLst>
              <a:ext uri="{FF2B5EF4-FFF2-40B4-BE49-F238E27FC236}">
                <a16:creationId xmlns:a16="http://schemas.microsoft.com/office/drawing/2014/main" id="{E5ED8DDA-966E-A700-A18E-44A220071A9E}"/>
              </a:ext>
            </a:extLst>
          </p:cNvPr>
          <p:cNvSpPr>
            <a:spLocks noGrp="1"/>
          </p:cNvSpPr>
          <p:nvPr>
            <p:ph type="dt" sz="half" idx="10"/>
          </p:nvPr>
        </p:nvSpPr>
        <p:spPr/>
        <p:txBody>
          <a:bodyPr/>
          <a:lstStyle/>
          <a:p>
            <a:fld id="{AD2875C0-AC27-4103-A7D5-C50594CDADC5}" type="datetime1">
              <a:rPr lang="en-US" smtClean="0"/>
              <a:t>3/26/2024</a:t>
            </a:fld>
            <a:endParaRPr lang="en-US"/>
          </a:p>
        </p:txBody>
      </p:sp>
      <p:sp>
        <p:nvSpPr>
          <p:cNvPr id="7" name="Slide Number Placeholder 6">
            <a:extLst>
              <a:ext uri="{FF2B5EF4-FFF2-40B4-BE49-F238E27FC236}">
                <a16:creationId xmlns:a16="http://schemas.microsoft.com/office/drawing/2014/main" id="{D2270B9E-ECBA-30E3-7FEC-B7E56EC13493}"/>
              </a:ext>
            </a:extLst>
          </p:cNvPr>
          <p:cNvSpPr>
            <a:spLocks noGrp="1"/>
          </p:cNvSpPr>
          <p:nvPr>
            <p:ph type="sldNum" sz="quarter" idx="12"/>
          </p:nvPr>
        </p:nvSpPr>
        <p:spPr/>
        <p:txBody>
          <a:bodyPr/>
          <a:lstStyle/>
          <a:p>
            <a:fld id="{6B54B0F7-55DD-40D6-B7F4-70B586885C0B}" type="slidenum">
              <a:rPr lang="en-US" smtClean="0"/>
              <a:pPr/>
              <a:t>3</a:t>
            </a:fld>
            <a:endParaRPr lang="en-US" dirty="0"/>
          </a:p>
        </p:txBody>
      </p:sp>
    </p:spTree>
    <p:extLst>
      <p:ext uri="{BB962C8B-B14F-4D97-AF65-F5344CB8AC3E}">
        <p14:creationId xmlns:p14="http://schemas.microsoft.com/office/powerpoint/2010/main" val="103243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0FC956E-A3F0-2C81-4BAF-993544A6CAA6}"/>
              </a:ext>
            </a:extLst>
          </p:cNvPr>
          <p:cNvSpPr>
            <a:spLocks noGrp="1"/>
          </p:cNvSpPr>
          <p:nvPr>
            <p:ph type="dgm" sz="quarter" idx="13"/>
          </p:nvPr>
        </p:nvSpPr>
        <p:spPr/>
      </p:sp>
      <p:sp>
        <p:nvSpPr>
          <p:cNvPr id="3" name="Espace réservé du graphique SmartArt 2">
            <a:extLst>
              <a:ext uri="{FF2B5EF4-FFF2-40B4-BE49-F238E27FC236}">
                <a16:creationId xmlns:a16="http://schemas.microsoft.com/office/drawing/2014/main" id="{AF63321C-9B99-7B0A-E213-FA2B3172E4D1}"/>
              </a:ext>
            </a:extLst>
          </p:cNvPr>
          <p:cNvSpPr>
            <a:spLocks noGrp="1"/>
          </p:cNvSpPr>
          <p:nvPr>
            <p:ph type="dgm" sz="quarter" idx="14"/>
          </p:nvPr>
        </p:nvSpPr>
        <p:spPr/>
      </p:sp>
      <p:sp>
        <p:nvSpPr>
          <p:cNvPr id="5" name="Espace réservé du texte 4">
            <a:extLst>
              <a:ext uri="{FF2B5EF4-FFF2-40B4-BE49-F238E27FC236}">
                <a16:creationId xmlns:a16="http://schemas.microsoft.com/office/drawing/2014/main" id="{1225D27E-DB7C-F4D2-89CA-57C1AAB264ED}"/>
              </a:ext>
            </a:extLst>
          </p:cNvPr>
          <p:cNvSpPr>
            <a:spLocks noGrp="1"/>
          </p:cNvSpPr>
          <p:nvPr>
            <p:ph type="body" sz="quarter" idx="22"/>
          </p:nvPr>
        </p:nvSpPr>
        <p:spPr>
          <a:xfrm>
            <a:off x="4572001" y="1393572"/>
            <a:ext cx="4136570" cy="2241725"/>
          </a:xfrm>
        </p:spPr>
        <p:txBody>
          <a:bodyPr/>
          <a:lstStyle/>
          <a:p>
            <a:pPr>
              <a:lnSpc>
                <a:spcPct val="100000"/>
              </a:lnSpc>
              <a:spcAft>
                <a:spcPts val="0"/>
              </a:spcAft>
            </a:pPr>
            <a:r>
              <a:rPr lang="en-US" sz="1400" b="1" dirty="0">
                <a:solidFill>
                  <a:schemeClr val="bg1"/>
                </a:solidFill>
                <a:latin typeface="Sanofi Sans" panose="02010503030201020103" pitchFamily="50" charset="0"/>
              </a:rPr>
              <a:t>Huan LU </a:t>
            </a:r>
            <a:r>
              <a:rPr lang="zh-CN" altLang="en-US" sz="1400" dirty="0">
                <a:solidFill>
                  <a:schemeClr val="bg1"/>
                </a:solidFill>
                <a:latin typeface="等线" panose="02010600030101010101" pitchFamily="2" charset="-122"/>
                <a:ea typeface="等线" panose="02010600030101010101" pitchFamily="2" charset="-122"/>
              </a:rPr>
              <a:t>陆欢</a:t>
            </a:r>
            <a:endParaRPr lang="en-US" altLang="zh-CN" sz="1400" dirty="0">
              <a:solidFill>
                <a:schemeClr val="bg1"/>
              </a:solidFill>
              <a:latin typeface="等线" panose="02010600030101010101" pitchFamily="2" charset="-122"/>
              <a:ea typeface="等线" panose="02010600030101010101" pitchFamily="2" charset="-122"/>
            </a:endParaRPr>
          </a:p>
          <a:p>
            <a:pPr>
              <a:lnSpc>
                <a:spcPct val="100000"/>
              </a:lnSpc>
              <a:spcAft>
                <a:spcPts val="0"/>
              </a:spcAft>
              <a:tabLst>
                <a:tab pos="803275" algn="l"/>
              </a:tabLst>
            </a:pPr>
            <a:r>
              <a:rPr lang="en-US" sz="1000" dirty="0">
                <a:solidFill>
                  <a:schemeClr val="bg1"/>
                </a:solidFill>
                <a:latin typeface="Sanofi Sans" panose="02010503030201020103" pitchFamily="50" charset="0"/>
              </a:rPr>
              <a:t>Associate Manager, Statistical Programming</a:t>
            </a:r>
          </a:p>
          <a:p>
            <a:pPr>
              <a:lnSpc>
                <a:spcPct val="100000"/>
              </a:lnSpc>
              <a:spcAft>
                <a:spcPts val="0"/>
              </a:spcAft>
            </a:pPr>
            <a:endParaRPr lang="en-US" sz="1000" dirty="0">
              <a:solidFill>
                <a:schemeClr val="bg1"/>
              </a:solidFill>
              <a:latin typeface="Sanofi Sans" panose="02010503030201020103" pitchFamily="50" charset="0"/>
            </a:endParaRPr>
          </a:p>
          <a:p>
            <a:pPr>
              <a:lnSpc>
                <a:spcPct val="100000"/>
              </a:lnSpc>
              <a:spcAft>
                <a:spcPts val="0"/>
              </a:spcAft>
            </a:pPr>
            <a:r>
              <a:rPr lang="en-US" sz="1000" i="1" dirty="0">
                <a:solidFill>
                  <a:schemeClr val="bg1"/>
                </a:solidFill>
                <a:latin typeface="Sanofi Serif" panose="02060503060201020102" pitchFamily="18" charset="0"/>
              </a:rPr>
              <a:t>5+ years in clinical trial research in data science, clinical data sharing and transparency and innovation </a:t>
            </a:r>
            <a:r>
              <a:rPr lang="en-US" sz="1000" i="1" dirty="0">
                <a:latin typeface="Sanofi Serif" panose="02060503060201020102" pitchFamily="18" charset="0"/>
              </a:rPr>
              <a:t>development in analytics and reporting tools for submission.</a:t>
            </a:r>
          </a:p>
          <a:p>
            <a:pPr>
              <a:lnSpc>
                <a:spcPct val="100000"/>
              </a:lnSpc>
              <a:spcAft>
                <a:spcPts val="0"/>
              </a:spcAft>
            </a:pPr>
            <a:endParaRPr lang="en-US" sz="1000" i="1" dirty="0">
              <a:latin typeface="Sanofi Serif" panose="02060503060201020102" pitchFamily="18" charset="0"/>
            </a:endParaRPr>
          </a:p>
          <a:p>
            <a:pPr>
              <a:lnSpc>
                <a:spcPct val="100000"/>
              </a:lnSpc>
              <a:spcAft>
                <a:spcPts val="0"/>
              </a:spcAft>
            </a:pPr>
            <a:r>
              <a:rPr lang="en-US" sz="1000" i="1" dirty="0">
                <a:latin typeface="Sanofi Serif" panose="02060503060201020102" pitchFamily="18" charset="0"/>
              </a:rPr>
              <a:t>Graduated from George Washington University majoring in Mathematics, Applied Mathematics and Statistics, be with Sanofi since 2018 in Clinical Science and Operation department.</a:t>
            </a:r>
          </a:p>
        </p:txBody>
      </p:sp>
      <p:pic>
        <p:nvPicPr>
          <p:cNvPr id="8" name="Picture Placeholder 2" descr="A person wearing glasses and a grey jacket&#10;&#10;Description automatically generated">
            <a:extLst>
              <a:ext uri="{FF2B5EF4-FFF2-40B4-BE49-F238E27FC236}">
                <a16:creationId xmlns:a16="http://schemas.microsoft.com/office/drawing/2014/main" id="{9796B986-7BF5-E1C2-0CB5-79EF57F05D7E}"/>
              </a:ext>
            </a:extLst>
          </p:cNvPr>
          <p:cNvPicPr>
            <a:picLocks noChangeAspect="1"/>
          </p:cNvPicPr>
          <p:nvPr/>
        </p:nvPicPr>
        <p:blipFill>
          <a:blip r:embed="rId3">
            <a:extLst>
              <a:ext uri="{28A0092B-C50C-407E-A947-70E740481C1C}">
                <a14:useLocalDpi xmlns:a14="http://schemas.microsoft.com/office/drawing/2010/main" val="0"/>
              </a:ext>
            </a:extLst>
          </a:blip>
          <a:srcRect t="443" b="443"/>
          <a:stretch>
            <a:fillRect/>
          </a:stretch>
        </p:blipFill>
        <p:spPr>
          <a:xfrm>
            <a:off x="1728650" y="1503268"/>
            <a:ext cx="2039984" cy="2022332"/>
          </a:xfrm>
          <a:custGeom>
            <a:avLst/>
            <a:gdLst>
              <a:gd name="connsiteX0" fmla="*/ 1909294 w 3818588"/>
              <a:gd name="connsiteY0" fmla="*/ 143 h 3785549"/>
              <a:gd name="connsiteX1" fmla="*/ 3818588 w 3818588"/>
              <a:gd name="connsiteY1" fmla="*/ 1892775 h 3785549"/>
              <a:gd name="connsiteX2" fmla="*/ 1909294 w 3818588"/>
              <a:gd name="connsiteY2" fmla="*/ 3785407 h 3785549"/>
              <a:gd name="connsiteX3" fmla="*/ 0 w 3818588"/>
              <a:gd name="connsiteY3" fmla="*/ 1892775 h 3785549"/>
              <a:gd name="connsiteX4" fmla="*/ 1909294 w 3818588"/>
              <a:gd name="connsiteY4" fmla="*/ 143 h 378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588" h="3785549">
                <a:moveTo>
                  <a:pt x="1909294" y="143"/>
                </a:moveTo>
                <a:cubicBezTo>
                  <a:pt x="3173050" y="13021"/>
                  <a:pt x="3818588" y="847503"/>
                  <a:pt x="3818588" y="1892775"/>
                </a:cubicBezTo>
                <a:cubicBezTo>
                  <a:pt x="3818588" y="2938047"/>
                  <a:pt x="3182709" y="3798286"/>
                  <a:pt x="1909294" y="3785407"/>
                </a:cubicBezTo>
                <a:cubicBezTo>
                  <a:pt x="635879" y="3772528"/>
                  <a:pt x="0" y="2938047"/>
                  <a:pt x="0" y="1892775"/>
                </a:cubicBezTo>
                <a:cubicBezTo>
                  <a:pt x="0" y="847503"/>
                  <a:pt x="645538" y="-12735"/>
                  <a:pt x="1909294" y="143"/>
                </a:cubicBezTo>
                <a:close/>
              </a:path>
            </a:pathLst>
          </a:custGeom>
        </p:spPr>
      </p:pic>
    </p:spTree>
    <p:extLst>
      <p:ext uri="{BB962C8B-B14F-4D97-AF65-F5344CB8AC3E}">
        <p14:creationId xmlns:p14="http://schemas.microsoft.com/office/powerpoint/2010/main" val="3253957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0FC956E-A3F0-2C81-4BAF-993544A6CAA6}"/>
              </a:ext>
            </a:extLst>
          </p:cNvPr>
          <p:cNvSpPr>
            <a:spLocks noGrp="1"/>
          </p:cNvSpPr>
          <p:nvPr>
            <p:ph type="dgm" sz="quarter" idx="13"/>
          </p:nvPr>
        </p:nvSpPr>
        <p:spPr/>
      </p:sp>
      <p:sp>
        <p:nvSpPr>
          <p:cNvPr id="3" name="Espace réservé du graphique SmartArt 2">
            <a:extLst>
              <a:ext uri="{FF2B5EF4-FFF2-40B4-BE49-F238E27FC236}">
                <a16:creationId xmlns:a16="http://schemas.microsoft.com/office/drawing/2014/main" id="{AF63321C-9B99-7B0A-E213-FA2B3172E4D1}"/>
              </a:ext>
            </a:extLst>
          </p:cNvPr>
          <p:cNvSpPr>
            <a:spLocks noGrp="1"/>
          </p:cNvSpPr>
          <p:nvPr>
            <p:ph type="dgm" sz="quarter" idx="14"/>
          </p:nvPr>
        </p:nvSpPr>
        <p:spPr/>
      </p:sp>
      <p:sp>
        <p:nvSpPr>
          <p:cNvPr id="5" name="Espace réservé du texte 4">
            <a:extLst>
              <a:ext uri="{FF2B5EF4-FFF2-40B4-BE49-F238E27FC236}">
                <a16:creationId xmlns:a16="http://schemas.microsoft.com/office/drawing/2014/main" id="{1225D27E-DB7C-F4D2-89CA-57C1AAB264ED}"/>
              </a:ext>
            </a:extLst>
          </p:cNvPr>
          <p:cNvSpPr>
            <a:spLocks noGrp="1"/>
          </p:cNvSpPr>
          <p:nvPr>
            <p:ph type="body" sz="quarter" idx="22"/>
          </p:nvPr>
        </p:nvSpPr>
        <p:spPr>
          <a:xfrm>
            <a:off x="4572001" y="1393572"/>
            <a:ext cx="4136570" cy="2241725"/>
          </a:xfrm>
        </p:spPr>
        <p:txBody>
          <a:bodyPr/>
          <a:lstStyle/>
          <a:p>
            <a:pPr>
              <a:lnSpc>
                <a:spcPct val="100000"/>
              </a:lnSpc>
              <a:spcAft>
                <a:spcPts val="0"/>
              </a:spcAft>
            </a:pPr>
            <a:r>
              <a:rPr lang="en-US" sz="1400" b="1" dirty="0">
                <a:solidFill>
                  <a:schemeClr val="bg1"/>
                </a:solidFill>
                <a:latin typeface="Sanofi Sans" panose="02010503030201020103" pitchFamily="50" charset="0"/>
              </a:rPr>
              <a:t>Neo YANG </a:t>
            </a:r>
            <a:r>
              <a:rPr lang="zh-CN" altLang="en-US" sz="1400" dirty="0">
                <a:solidFill>
                  <a:schemeClr val="bg1"/>
                </a:solidFill>
                <a:latin typeface="等线" panose="02010600030101010101" pitchFamily="2" charset="-122"/>
                <a:ea typeface="等线" panose="02010600030101010101" pitchFamily="2" charset="-122"/>
              </a:rPr>
              <a:t>阳桢寰</a:t>
            </a:r>
            <a:endParaRPr lang="en-US" altLang="zh-CN" sz="1400" dirty="0">
              <a:solidFill>
                <a:schemeClr val="bg1"/>
              </a:solidFill>
              <a:latin typeface="等线" panose="02010600030101010101" pitchFamily="2" charset="-122"/>
              <a:ea typeface="等线" panose="02010600030101010101" pitchFamily="2" charset="-122"/>
            </a:endParaRPr>
          </a:p>
          <a:p>
            <a:pPr>
              <a:lnSpc>
                <a:spcPct val="100000"/>
              </a:lnSpc>
              <a:spcAft>
                <a:spcPts val="0"/>
              </a:spcAft>
            </a:pPr>
            <a:r>
              <a:rPr lang="en-US" sz="1000" dirty="0">
                <a:solidFill>
                  <a:schemeClr val="bg1"/>
                </a:solidFill>
                <a:latin typeface="Sanofi Sans" panose="02010503030201020103" pitchFamily="50" charset="0"/>
              </a:rPr>
              <a:t>Statistical Programmer, Statistical Programming</a:t>
            </a:r>
          </a:p>
          <a:p>
            <a:pPr>
              <a:lnSpc>
                <a:spcPct val="100000"/>
              </a:lnSpc>
              <a:spcAft>
                <a:spcPts val="0"/>
              </a:spcAft>
            </a:pPr>
            <a:endParaRPr lang="en-US" sz="1000" dirty="0">
              <a:solidFill>
                <a:schemeClr val="bg1"/>
              </a:solidFill>
              <a:latin typeface="Sanofi Sans" panose="02010503030201020103" pitchFamily="50" charset="0"/>
            </a:endParaRPr>
          </a:p>
          <a:p>
            <a:pPr>
              <a:lnSpc>
                <a:spcPct val="100000"/>
              </a:lnSpc>
              <a:spcAft>
                <a:spcPts val="0"/>
              </a:spcAft>
            </a:pPr>
            <a:r>
              <a:rPr lang="en-US" sz="1000" i="1" dirty="0">
                <a:solidFill>
                  <a:schemeClr val="bg1"/>
                </a:solidFill>
                <a:latin typeface="Sanofi Serif" panose="02060503060201020102" pitchFamily="18" charset="0"/>
              </a:rPr>
              <a:t>2+ years across clinical trial data research and innovative analysis tool development, committed to open-source clinical report , data sharing &amp; transparency and AI embed tools for submission.</a:t>
            </a:r>
          </a:p>
          <a:p>
            <a:pPr>
              <a:lnSpc>
                <a:spcPct val="100000"/>
              </a:lnSpc>
              <a:spcAft>
                <a:spcPts val="0"/>
              </a:spcAft>
            </a:pPr>
            <a:endParaRPr lang="en-US" sz="1000" i="1" dirty="0">
              <a:latin typeface="Sanofi Serif" panose="02060503060201020102" pitchFamily="18" charset="0"/>
            </a:endParaRPr>
          </a:p>
          <a:p>
            <a:pPr>
              <a:lnSpc>
                <a:spcPct val="100000"/>
              </a:lnSpc>
              <a:spcAft>
                <a:spcPts val="0"/>
              </a:spcAft>
            </a:pPr>
            <a:r>
              <a:rPr lang="en-US" sz="1000" i="1" dirty="0">
                <a:latin typeface="Sanofi Serif" panose="02060503060201020102" pitchFamily="18" charset="0"/>
              </a:rPr>
              <a:t>Graduated from Chongqing Medical University and Shanxi Medical University majoring in Biostatistics, be with Sanofi since 2023 in Clinical Science and Operation department.</a:t>
            </a:r>
          </a:p>
        </p:txBody>
      </p:sp>
      <p:pic>
        <p:nvPicPr>
          <p:cNvPr id="4" name="Picture Placeholder 9" descr="A person smiling at the camera&#10;&#10;Description automatically generated">
            <a:extLst>
              <a:ext uri="{FF2B5EF4-FFF2-40B4-BE49-F238E27FC236}">
                <a16:creationId xmlns:a16="http://schemas.microsoft.com/office/drawing/2014/main" id="{B64D8B67-5686-1AB4-CD63-31BD2AC33C0C}"/>
              </a:ext>
            </a:extLst>
          </p:cNvPr>
          <p:cNvPicPr>
            <a:picLocks noChangeAspect="1"/>
          </p:cNvPicPr>
          <p:nvPr/>
        </p:nvPicPr>
        <p:blipFill rotWithShape="1">
          <a:blip r:embed="rId3">
            <a:extLst>
              <a:ext uri="{28A0092B-C50C-407E-A947-70E740481C1C}">
                <a14:useLocalDpi xmlns:a14="http://schemas.microsoft.com/office/drawing/2010/main" val="0"/>
              </a:ext>
            </a:extLst>
          </a:blip>
          <a:srcRect l="148" t="5732" r="-148" b="20332"/>
          <a:stretch/>
        </p:blipFill>
        <p:spPr>
          <a:xfrm>
            <a:off x="1729411" y="1504022"/>
            <a:ext cx="2038461" cy="2020824"/>
          </a:xfrm>
          <a:custGeom>
            <a:avLst/>
            <a:gdLst>
              <a:gd name="connsiteX0" fmla="*/ 1909294 w 3818588"/>
              <a:gd name="connsiteY0" fmla="*/ 143 h 3785549"/>
              <a:gd name="connsiteX1" fmla="*/ 3818588 w 3818588"/>
              <a:gd name="connsiteY1" fmla="*/ 1892775 h 3785549"/>
              <a:gd name="connsiteX2" fmla="*/ 1909294 w 3818588"/>
              <a:gd name="connsiteY2" fmla="*/ 3785407 h 3785549"/>
              <a:gd name="connsiteX3" fmla="*/ 0 w 3818588"/>
              <a:gd name="connsiteY3" fmla="*/ 1892775 h 3785549"/>
              <a:gd name="connsiteX4" fmla="*/ 1909294 w 3818588"/>
              <a:gd name="connsiteY4" fmla="*/ 143 h 378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588" h="3785549">
                <a:moveTo>
                  <a:pt x="1909294" y="143"/>
                </a:moveTo>
                <a:cubicBezTo>
                  <a:pt x="3173050" y="13021"/>
                  <a:pt x="3818588" y="847503"/>
                  <a:pt x="3818588" y="1892775"/>
                </a:cubicBezTo>
                <a:cubicBezTo>
                  <a:pt x="3818588" y="2938047"/>
                  <a:pt x="3182709" y="3798286"/>
                  <a:pt x="1909294" y="3785407"/>
                </a:cubicBezTo>
                <a:cubicBezTo>
                  <a:pt x="635879" y="3772528"/>
                  <a:pt x="0" y="2938047"/>
                  <a:pt x="0" y="1892775"/>
                </a:cubicBezTo>
                <a:cubicBezTo>
                  <a:pt x="0" y="847503"/>
                  <a:pt x="645538" y="-12735"/>
                  <a:pt x="1909294" y="143"/>
                </a:cubicBezTo>
                <a:close/>
              </a:path>
            </a:pathLst>
          </a:custGeom>
        </p:spPr>
      </p:pic>
    </p:spTree>
    <p:extLst>
      <p:ext uri="{BB962C8B-B14F-4D97-AF65-F5344CB8AC3E}">
        <p14:creationId xmlns:p14="http://schemas.microsoft.com/office/powerpoint/2010/main" val="418189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3B60-0F53-EFFF-0CCA-C5D5B68BA155}"/>
              </a:ext>
            </a:extLst>
          </p:cNvPr>
          <p:cNvSpPr>
            <a:spLocks noGrp="1"/>
          </p:cNvSpPr>
          <p:nvPr>
            <p:ph type="title"/>
          </p:nvPr>
        </p:nvSpPr>
        <p:spPr/>
        <p:txBody>
          <a:bodyPr/>
          <a:lstStyle/>
          <a:p>
            <a:r>
              <a:rPr lang="en-US" dirty="0">
                <a:latin typeface="Sanofi Sans" panose="02010503030201020103" pitchFamily="50" charset="0"/>
              </a:rPr>
              <a:t>Agenda</a:t>
            </a:r>
          </a:p>
        </p:txBody>
      </p:sp>
      <p:sp>
        <p:nvSpPr>
          <p:cNvPr id="3" name="Text Placeholder 2">
            <a:extLst>
              <a:ext uri="{FF2B5EF4-FFF2-40B4-BE49-F238E27FC236}">
                <a16:creationId xmlns:a16="http://schemas.microsoft.com/office/drawing/2014/main" id="{42F9D23E-5FA1-CC95-D8C6-116A74C1C758}"/>
              </a:ext>
            </a:extLst>
          </p:cNvPr>
          <p:cNvSpPr>
            <a:spLocks noGrp="1"/>
          </p:cNvSpPr>
          <p:nvPr>
            <p:ph type="body" sz="quarter" idx="26"/>
          </p:nvPr>
        </p:nvSpPr>
        <p:spPr/>
        <p:txBody>
          <a:bodyPr/>
          <a:lstStyle/>
          <a:p>
            <a:pPr algn="ctr"/>
            <a:r>
              <a:rPr lang="en-US" dirty="0">
                <a:latin typeface="Sanofi Sans" panose="02010503030201020103" pitchFamily="50" charset="0"/>
              </a:rPr>
              <a:t>📖</a:t>
            </a:r>
          </a:p>
        </p:txBody>
      </p:sp>
      <p:sp>
        <p:nvSpPr>
          <p:cNvPr id="4" name="Text Placeholder 3">
            <a:extLst>
              <a:ext uri="{FF2B5EF4-FFF2-40B4-BE49-F238E27FC236}">
                <a16:creationId xmlns:a16="http://schemas.microsoft.com/office/drawing/2014/main" id="{CBD50EAF-541E-DD08-8787-365F21904FF2}"/>
              </a:ext>
            </a:extLst>
          </p:cNvPr>
          <p:cNvSpPr>
            <a:spLocks noGrp="1"/>
          </p:cNvSpPr>
          <p:nvPr>
            <p:ph type="body" sz="quarter" idx="73"/>
          </p:nvPr>
        </p:nvSpPr>
        <p:spPr/>
        <p:txBody>
          <a:bodyPr/>
          <a:lstStyle/>
          <a:p>
            <a:r>
              <a:rPr lang="en-US" dirty="0">
                <a:latin typeface="Sanofi Sans" panose="02010503030201020103" pitchFamily="50" charset="0"/>
              </a:rPr>
              <a:t>Background</a:t>
            </a:r>
          </a:p>
        </p:txBody>
      </p:sp>
      <p:sp>
        <p:nvSpPr>
          <p:cNvPr id="5" name="Text Placeholder 4">
            <a:extLst>
              <a:ext uri="{FF2B5EF4-FFF2-40B4-BE49-F238E27FC236}">
                <a16:creationId xmlns:a16="http://schemas.microsoft.com/office/drawing/2014/main" id="{30EA96F6-E2CB-9F51-595A-505B15D33CDF}"/>
              </a:ext>
            </a:extLst>
          </p:cNvPr>
          <p:cNvSpPr>
            <a:spLocks noGrp="1"/>
          </p:cNvSpPr>
          <p:nvPr>
            <p:ph type="body" sz="quarter" idx="64"/>
          </p:nvPr>
        </p:nvSpPr>
        <p:spPr/>
        <p:txBody>
          <a:bodyPr/>
          <a:lstStyle/>
          <a:p>
            <a:r>
              <a:rPr lang="en-US" cap="none" dirty="0">
                <a:solidFill>
                  <a:schemeClr val="accent2"/>
                </a:solidFill>
                <a:latin typeface="Sanofi Serif" panose="02060503060201020102" pitchFamily="18" charset="0"/>
              </a:rPr>
              <a:t>Why change to Dataset-JSON?</a:t>
            </a:r>
          </a:p>
        </p:txBody>
      </p:sp>
      <p:sp>
        <p:nvSpPr>
          <p:cNvPr id="6" name="Text Placeholder 5">
            <a:extLst>
              <a:ext uri="{FF2B5EF4-FFF2-40B4-BE49-F238E27FC236}">
                <a16:creationId xmlns:a16="http://schemas.microsoft.com/office/drawing/2014/main" id="{016EF4BA-C64E-6E7F-E031-13605C3CD348}"/>
              </a:ext>
            </a:extLst>
          </p:cNvPr>
          <p:cNvSpPr>
            <a:spLocks noGrp="1"/>
          </p:cNvSpPr>
          <p:nvPr>
            <p:ph type="body" sz="quarter" idx="82"/>
          </p:nvPr>
        </p:nvSpPr>
        <p:spPr/>
        <p:txBody>
          <a:bodyPr/>
          <a:lstStyle/>
          <a:p>
            <a:pPr algn="ctr"/>
            <a:r>
              <a:rPr lang="en-US" dirty="0">
                <a:latin typeface="Sanofi Sans" panose="02010503030201020103" pitchFamily="50" charset="0"/>
              </a:rPr>
              <a:t>📍</a:t>
            </a:r>
          </a:p>
        </p:txBody>
      </p:sp>
      <p:sp>
        <p:nvSpPr>
          <p:cNvPr id="7" name="Text Placeholder 6">
            <a:extLst>
              <a:ext uri="{FF2B5EF4-FFF2-40B4-BE49-F238E27FC236}">
                <a16:creationId xmlns:a16="http://schemas.microsoft.com/office/drawing/2014/main" id="{906716DA-FB69-3608-22CB-0813EA7112B1}"/>
              </a:ext>
            </a:extLst>
          </p:cNvPr>
          <p:cNvSpPr>
            <a:spLocks noGrp="1"/>
          </p:cNvSpPr>
          <p:nvPr>
            <p:ph type="body" sz="quarter" idx="84"/>
          </p:nvPr>
        </p:nvSpPr>
        <p:spPr/>
        <p:txBody>
          <a:bodyPr/>
          <a:lstStyle/>
          <a:p>
            <a:r>
              <a:rPr lang="en-US" dirty="0">
                <a:latin typeface="Sanofi Sans" panose="02010503030201020103" pitchFamily="50" charset="0"/>
              </a:rPr>
              <a:t>Roadmap</a:t>
            </a:r>
          </a:p>
        </p:txBody>
      </p:sp>
      <p:sp>
        <p:nvSpPr>
          <p:cNvPr id="8" name="Text Placeholder 7">
            <a:extLst>
              <a:ext uri="{FF2B5EF4-FFF2-40B4-BE49-F238E27FC236}">
                <a16:creationId xmlns:a16="http://schemas.microsoft.com/office/drawing/2014/main" id="{332136D1-86C8-B260-D684-A91CEE2CF577}"/>
              </a:ext>
            </a:extLst>
          </p:cNvPr>
          <p:cNvSpPr>
            <a:spLocks noGrp="1"/>
          </p:cNvSpPr>
          <p:nvPr>
            <p:ph type="body" sz="quarter" idx="83"/>
          </p:nvPr>
        </p:nvSpPr>
        <p:spPr/>
        <p:txBody>
          <a:bodyPr/>
          <a:lstStyle/>
          <a:p>
            <a:r>
              <a:rPr lang="en-US" cap="none" dirty="0">
                <a:solidFill>
                  <a:schemeClr val="accent2"/>
                </a:solidFill>
                <a:latin typeface="Sanofi Serif" panose="02060503060201020102" pitchFamily="18" charset="0"/>
              </a:rPr>
              <a:t>By PHUSE Working Group</a:t>
            </a:r>
          </a:p>
        </p:txBody>
      </p:sp>
      <p:sp>
        <p:nvSpPr>
          <p:cNvPr id="9" name="Text Placeholder 8">
            <a:extLst>
              <a:ext uri="{FF2B5EF4-FFF2-40B4-BE49-F238E27FC236}">
                <a16:creationId xmlns:a16="http://schemas.microsoft.com/office/drawing/2014/main" id="{86AD8187-DC09-F74F-76E6-8D1148DACF9D}"/>
              </a:ext>
            </a:extLst>
          </p:cNvPr>
          <p:cNvSpPr>
            <a:spLocks noGrp="1"/>
          </p:cNvSpPr>
          <p:nvPr>
            <p:ph type="body" sz="quarter" idx="85"/>
          </p:nvPr>
        </p:nvSpPr>
        <p:spPr>
          <a:xfrm>
            <a:off x="331523" y="2654426"/>
            <a:ext cx="388464" cy="422480"/>
          </a:xfrm>
        </p:spPr>
        <p:txBody>
          <a:bodyPr/>
          <a:lstStyle/>
          <a:p>
            <a:pPr algn="ctr"/>
            <a:r>
              <a:rPr lang="en-US" dirty="0">
                <a:latin typeface="Sanofi Sans" panose="02010503030201020103" pitchFamily="50" charset="0"/>
              </a:rPr>
              <a:t>🚧</a:t>
            </a:r>
          </a:p>
        </p:txBody>
      </p:sp>
      <p:sp>
        <p:nvSpPr>
          <p:cNvPr id="10" name="Text Placeholder 9">
            <a:extLst>
              <a:ext uri="{FF2B5EF4-FFF2-40B4-BE49-F238E27FC236}">
                <a16:creationId xmlns:a16="http://schemas.microsoft.com/office/drawing/2014/main" id="{739A1260-7567-307C-95B9-5D748033254C}"/>
              </a:ext>
            </a:extLst>
          </p:cNvPr>
          <p:cNvSpPr>
            <a:spLocks noGrp="1"/>
          </p:cNvSpPr>
          <p:nvPr>
            <p:ph type="body" sz="quarter" idx="87"/>
          </p:nvPr>
        </p:nvSpPr>
        <p:spPr/>
        <p:txBody>
          <a:bodyPr/>
          <a:lstStyle/>
          <a:p>
            <a:r>
              <a:rPr lang="en-US" dirty="0">
                <a:latin typeface="Sanofi Sans" panose="02010503030201020103" pitchFamily="50" charset="0"/>
              </a:rPr>
              <a:t>Feasibility in R</a:t>
            </a:r>
          </a:p>
        </p:txBody>
      </p:sp>
      <p:sp>
        <p:nvSpPr>
          <p:cNvPr id="11" name="Text Placeholder 10">
            <a:extLst>
              <a:ext uri="{FF2B5EF4-FFF2-40B4-BE49-F238E27FC236}">
                <a16:creationId xmlns:a16="http://schemas.microsoft.com/office/drawing/2014/main" id="{4B386B35-11F2-B6B3-4DB8-A6B34F77C4AB}"/>
              </a:ext>
            </a:extLst>
          </p:cNvPr>
          <p:cNvSpPr>
            <a:spLocks noGrp="1"/>
          </p:cNvSpPr>
          <p:nvPr>
            <p:ph type="body" sz="quarter" idx="86"/>
          </p:nvPr>
        </p:nvSpPr>
        <p:spPr/>
        <p:txBody>
          <a:bodyPr/>
          <a:lstStyle/>
          <a:p>
            <a:r>
              <a:rPr lang="en-US" cap="none" dirty="0">
                <a:solidFill>
                  <a:schemeClr val="accent2"/>
                </a:solidFill>
                <a:latin typeface="Sanofi Serif" panose="02060503060201020102" pitchFamily="18" charset="0"/>
              </a:rPr>
              <a:t>Easy-peasy?</a:t>
            </a:r>
          </a:p>
        </p:txBody>
      </p:sp>
      <p:sp>
        <p:nvSpPr>
          <p:cNvPr id="12" name="Text Placeholder 11">
            <a:extLst>
              <a:ext uri="{FF2B5EF4-FFF2-40B4-BE49-F238E27FC236}">
                <a16:creationId xmlns:a16="http://schemas.microsoft.com/office/drawing/2014/main" id="{FD7D83AC-AE37-7521-C28B-A705EA1CE39A}"/>
              </a:ext>
            </a:extLst>
          </p:cNvPr>
          <p:cNvSpPr>
            <a:spLocks noGrp="1"/>
          </p:cNvSpPr>
          <p:nvPr>
            <p:ph type="body" sz="quarter" idx="88"/>
          </p:nvPr>
        </p:nvSpPr>
        <p:spPr/>
        <p:txBody>
          <a:bodyPr/>
          <a:lstStyle/>
          <a:p>
            <a:pPr algn="ctr"/>
            <a:r>
              <a:rPr lang="en-US" dirty="0">
                <a:latin typeface="Sanofi Sans" panose="02010503030201020103" pitchFamily="50" charset="0"/>
              </a:rPr>
              <a:t>🎬</a:t>
            </a:r>
          </a:p>
        </p:txBody>
      </p:sp>
      <p:sp>
        <p:nvSpPr>
          <p:cNvPr id="13" name="Text Placeholder 12">
            <a:extLst>
              <a:ext uri="{FF2B5EF4-FFF2-40B4-BE49-F238E27FC236}">
                <a16:creationId xmlns:a16="http://schemas.microsoft.com/office/drawing/2014/main" id="{2F33F065-8FFF-E3E6-0836-4EF58117B9E5}"/>
              </a:ext>
            </a:extLst>
          </p:cNvPr>
          <p:cNvSpPr>
            <a:spLocks noGrp="1"/>
          </p:cNvSpPr>
          <p:nvPr>
            <p:ph type="body" sz="quarter" idx="90"/>
          </p:nvPr>
        </p:nvSpPr>
        <p:spPr/>
        <p:txBody>
          <a:bodyPr/>
          <a:lstStyle/>
          <a:p>
            <a:r>
              <a:rPr lang="en-US" dirty="0">
                <a:latin typeface="Sanofi Sans" panose="02010503030201020103" pitchFamily="50" charset="0"/>
              </a:rPr>
              <a:t>Demo</a:t>
            </a:r>
          </a:p>
        </p:txBody>
      </p:sp>
      <p:sp>
        <p:nvSpPr>
          <p:cNvPr id="14" name="Text Placeholder 13">
            <a:extLst>
              <a:ext uri="{FF2B5EF4-FFF2-40B4-BE49-F238E27FC236}">
                <a16:creationId xmlns:a16="http://schemas.microsoft.com/office/drawing/2014/main" id="{E748B009-7642-C035-EBE9-38F4F9400498}"/>
              </a:ext>
            </a:extLst>
          </p:cNvPr>
          <p:cNvSpPr>
            <a:spLocks noGrp="1"/>
          </p:cNvSpPr>
          <p:nvPr>
            <p:ph type="body" sz="quarter" idx="89"/>
          </p:nvPr>
        </p:nvSpPr>
        <p:spPr/>
        <p:txBody>
          <a:bodyPr/>
          <a:lstStyle/>
          <a:p>
            <a:r>
              <a:rPr lang="en-US" cap="none" dirty="0">
                <a:solidFill>
                  <a:schemeClr val="accent2"/>
                </a:solidFill>
                <a:latin typeface="Sanofi Serif" panose="02060503060201020102" pitchFamily="18" charset="0"/>
              </a:rPr>
              <a:t>With an User-friendly UI</a:t>
            </a:r>
          </a:p>
        </p:txBody>
      </p:sp>
      <p:sp>
        <p:nvSpPr>
          <p:cNvPr id="15" name="Text Placeholder 14">
            <a:extLst>
              <a:ext uri="{FF2B5EF4-FFF2-40B4-BE49-F238E27FC236}">
                <a16:creationId xmlns:a16="http://schemas.microsoft.com/office/drawing/2014/main" id="{94496E8B-90D1-CD32-3372-92CF8D6BD174}"/>
              </a:ext>
            </a:extLst>
          </p:cNvPr>
          <p:cNvSpPr>
            <a:spLocks noGrp="1"/>
          </p:cNvSpPr>
          <p:nvPr>
            <p:ph type="body" sz="quarter" idx="91"/>
          </p:nvPr>
        </p:nvSpPr>
        <p:spPr/>
        <p:txBody>
          <a:bodyPr/>
          <a:lstStyle/>
          <a:p>
            <a:pPr algn="ctr"/>
            <a:r>
              <a:rPr lang="en-US" dirty="0">
                <a:latin typeface="Sanofi Sans" panose="02010503030201020103" pitchFamily="50" charset="0"/>
              </a:rPr>
              <a:t>💡</a:t>
            </a:r>
          </a:p>
        </p:txBody>
      </p:sp>
      <p:sp>
        <p:nvSpPr>
          <p:cNvPr id="16" name="Text Placeholder 15">
            <a:extLst>
              <a:ext uri="{FF2B5EF4-FFF2-40B4-BE49-F238E27FC236}">
                <a16:creationId xmlns:a16="http://schemas.microsoft.com/office/drawing/2014/main" id="{FD0C1FC0-8107-4A01-14B8-6AF7C1266AC5}"/>
              </a:ext>
            </a:extLst>
          </p:cNvPr>
          <p:cNvSpPr>
            <a:spLocks noGrp="1"/>
          </p:cNvSpPr>
          <p:nvPr>
            <p:ph type="body" sz="quarter" idx="93"/>
          </p:nvPr>
        </p:nvSpPr>
        <p:spPr/>
        <p:txBody>
          <a:bodyPr/>
          <a:lstStyle/>
          <a:p>
            <a:r>
              <a:rPr lang="en-US" dirty="0">
                <a:latin typeface="Sanofi Sans" panose="02010503030201020103" pitchFamily="50" charset="0"/>
              </a:rPr>
              <a:t>Conclusion</a:t>
            </a:r>
          </a:p>
        </p:txBody>
      </p:sp>
      <p:sp>
        <p:nvSpPr>
          <p:cNvPr id="17" name="Text Placeholder 16">
            <a:extLst>
              <a:ext uri="{FF2B5EF4-FFF2-40B4-BE49-F238E27FC236}">
                <a16:creationId xmlns:a16="http://schemas.microsoft.com/office/drawing/2014/main" id="{386956B9-BF1F-08DC-C622-9E7A6D3A96FE}"/>
              </a:ext>
            </a:extLst>
          </p:cNvPr>
          <p:cNvSpPr>
            <a:spLocks noGrp="1"/>
          </p:cNvSpPr>
          <p:nvPr>
            <p:ph type="body" sz="quarter" idx="92"/>
          </p:nvPr>
        </p:nvSpPr>
        <p:spPr/>
        <p:txBody>
          <a:bodyPr/>
          <a:lstStyle/>
          <a:p>
            <a:r>
              <a:rPr lang="en-US" cap="none" dirty="0">
                <a:solidFill>
                  <a:schemeClr val="accent2"/>
                </a:solidFill>
                <a:latin typeface="Sanofi Serif" panose="02060503060201020102" pitchFamily="18" charset="0"/>
              </a:rPr>
              <a:t>Strategy for Future Development</a:t>
            </a:r>
          </a:p>
        </p:txBody>
      </p:sp>
      <p:sp>
        <p:nvSpPr>
          <p:cNvPr id="19" name="Footer Placeholder 18">
            <a:extLst>
              <a:ext uri="{FF2B5EF4-FFF2-40B4-BE49-F238E27FC236}">
                <a16:creationId xmlns:a16="http://schemas.microsoft.com/office/drawing/2014/main" id="{92298344-A816-3447-67B2-748C8A8D5EF5}"/>
              </a:ext>
            </a:extLst>
          </p:cNvPr>
          <p:cNvSpPr>
            <a:spLocks noGrp="1"/>
          </p:cNvSpPr>
          <p:nvPr>
            <p:ph type="ftr" sz="quarter" idx="95"/>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20" name="Date Placeholder 19">
            <a:extLst>
              <a:ext uri="{FF2B5EF4-FFF2-40B4-BE49-F238E27FC236}">
                <a16:creationId xmlns:a16="http://schemas.microsoft.com/office/drawing/2014/main" id="{0913CE26-7802-368D-A625-B532CAF619E7}"/>
              </a:ext>
            </a:extLst>
          </p:cNvPr>
          <p:cNvSpPr>
            <a:spLocks noGrp="1"/>
          </p:cNvSpPr>
          <p:nvPr>
            <p:ph type="dt" sz="half" idx="94"/>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21" name="Slide Number Placeholder 20">
            <a:extLst>
              <a:ext uri="{FF2B5EF4-FFF2-40B4-BE49-F238E27FC236}">
                <a16:creationId xmlns:a16="http://schemas.microsoft.com/office/drawing/2014/main" id="{F2544790-5DD4-B7C5-2193-5D1DF7464E0B}"/>
              </a:ext>
            </a:extLst>
          </p:cNvPr>
          <p:cNvSpPr>
            <a:spLocks noGrp="1"/>
          </p:cNvSpPr>
          <p:nvPr>
            <p:ph type="sldNum" sz="quarter" idx="96"/>
          </p:nvPr>
        </p:nvSpPr>
        <p:spPr/>
        <p:txBody>
          <a:bodyPr/>
          <a:lstStyle/>
          <a:p>
            <a:fld id="{6B54B0F7-55DD-40D6-B7F4-70B586885C0B}" type="slidenum">
              <a:rPr lang="en-US" smtClean="0">
                <a:latin typeface="Sanofi Sans" panose="02010503030201020103" pitchFamily="50" charset="0"/>
              </a:rPr>
              <a:pPr/>
              <a:t>6</a:t>
            </a:fld>
            <a:endParaRPr lang="en-US">
              <a:latin typeface="Sanofi Sans" panose="02010503030201020103" pitchFamily="50" charset="0"/>
            </a:endParaRPr>
          </a:p>
        </p:txBody>
      </p:sp>
      <p:pic>
        <p:nvPicPr>
          <p:cNvPr id="33" name="Picture Placeholder 32" descr="A computer screen with a blue r and a grey circle&#10;&#10;Description automatically generated">
            <a:extLst>
              <a:ext uri="{FF2B5EF4-FFF2-40B4-BE49-F238E27FC236}">
                <a16:creationId xmlns:a16="http://schemas.microsoft.com/office/drawing/2014/main" id="{5DD098A1-098E-B7A6-26DD-A6ECF091051E}"/>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09" b="-2209"/>
          <a:stretch/>
        </p:blipFill>
        <p:spPr/>
      </p:pic>
    </p:spTree>
    <p:extLst>
      <p:ext uri="{BB962C8B-B14F-4D97-AF65-F5344CB8AC3E}">
        <p14:creationId xmlns:p14="http://schemas.microsoft.com/office/powerpoint/2010/main" val="1246727748"/>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C337-FE76-FC15-6FAA-853F20CF14D8}"/>
              </a:ext>
            </a:extLst>
          </p:cNvPr>
          <p:cNvSpPr>
            <a:spLocks noGrp="1"/>
          </p:cNvSpPr>
          <p:nvPr>
            <p:ph type="title"/>
          </p:nvPr>
        </p:nvSpPr>
        <p:spPr/>
        <p:txBody>
          <a:bodyPr/>
          <a:lstStyle/>
          <a:p>
            <a:pPr algn="ctr"/>
            <a:r>
              <a:rPr lang="en-US" dirty="0">
                <a:latin typeface="Sanofi Sans" panose="02010503030201020103" pitchFamily="50" charset="0"/>
              </a:rPr>
              <a:t>📖 Background</a:t>
            </a:r>
            <a:endParaRPr lang="en-US" dirty="0"/>
          </a:p>
        </p:txBody>
      </p:sp>
      <p:sp>
        <p:nvSpPr>
          <p:cNvPr id="6" name="Slide Number Placeholder 5">
            <a:extLst>
              <a:ext uri="{FF2B5EF4-FFF2-40B4-BE49-F238E27FC236}">
                <a16:creationId xmlns:a16="http://schemas.microsoft.com/office/drawing/2014/main" id="{4DA5EA7D-54AC-07F7-92BC-41C50F8F9746}"/>
              </a:ext>
            </a:extLst>
          </p:cNvPr>
          <p:cNvSpPr>
            <a:spLocks noGrp="1"/>
          </p:cNvSpPr>
          <p:nvPr>
            <p:ph type="sldNum" sz="quarter" idx="28"/>
          </p:nvPr>
        </p:nvSpPr>
        <p:spPr/>
        <p:txBody>
          <a:bodyPr/>
          <a:lstStyle/>
          <a:p>
            <a:fld id="{6B54B0F7-55DD-40D6-B7F4-70B586885C0B}" type="slidenum">
              <a:rPr lang="en-US" smtClean="0"/>
              <a:pPr/>
              <a:t>7</a:t>
            </a:fld>
            <a:endParaRPr lang="en-US"/>
          </a:p>
        </p:txBody>
      </p:sp>
      <p:sp>
        <p:nvSpPr>
          <p:cNvPr id="7" name="Date Placeholder 6">
            <a:extLst>
              <a:ext uri="{FF2B5EF4-FFF2-40B4-BE49-F238E27FC236}">
                <a16:creationId xmlns:a16="http://schemas.microsoft.com/office/drawing/2014/main" id="{7FCBF79A-3FA7-7466-67EA-DCC621770216}"/>
              </a:ext>
            </a:extLst>
          </p:cNvPr>
          <p:cNvSpPr>
            <a:spLocks noGrp="1"/>
          </p:cNvSpPr>
          <p:nvPr>
            <p:ph type="dt" sz="half" idx="26"/>
          </p:nvPr>
        </p:nvSpPr>
        <p:spPr/>
        <p:txBody>
          <a:bodyPr/>
          <a:lstStyle/>
          <a:p>
            <a:fld id="{8E9B28EB-F29D-4637-896D-8F88232D3C70}" type="datetime1">
              <a:rPr lang="en-US" smtClean="0"/>
              <a:t>3/26/2024</a:t>
            </a:fld>
            <a:endParaRPr lang="en-US"/>
          </a:p>
        </p:txBody>
      </p:sp>
      <p:sp>
        <p:nvSpPr>
          <p:cNvPr id="8" name="Footer Placeholder 7">
            <a:extLst>
              <a:ext uri="{FF2B5EF4-FFF2-40B4-BE49-F238E27FC236}">
                <a16:creationId xmlns:a16="http://schemas.microsoft.com/office/drawing/2014/main" id="{72ABB8A4-9592-4B90-7259-6D29F796F7E4}"/>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967940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Limitations of </a:t>
            </a:r>
            <a:r>
              <a:rPr lang="en-US" i="1" dirty="0">
                <a:solidFill>
                  <a:schemeClr val="accent2"/>
                </a:solidFill>
                <a:latin typeface="Sanofi Serif" panose="02060503060201020102" pitchFamily="18" charset="0"/>
              </a:rPr>
              <a:t>XPTv5</a:t>
            </a:r>
            <a:r>
              <a:rPr lang="en-US" dirty="0">
                <a:latin typeface="Sanofi Sans" panose="02010503030201020103" pitchFamily="50" charset="0"/>
              </a:rPr>
              <a:t> vs </a:t>
            </a:r>
            <a:r>
              <a:rPr lang="en-US" i="1" dirty="0">
                <a:solidFill>
                  <a:schemeClr val="accent2"/>
                </a:solidFill>
                <a:latin typeface="Sanofi Serif" panose="02060503060201020102" pitchFamily="18" charset="0"/>
              </a:rPr>
              <a:t>JSON</a:t>
            </a:r>
          </a:p>
        </p:txBody>
      </p:sp>
      <p:sp>
        <p:nvSpPr>
          <p:cNvPr id="4" name="Text Placeholder 3">
            <a:extLst>
              <a:ext uri="{FF2B5EF4-FFF2-40B4-BE49-F238E27FC236}">
                <a16:creationId xmlns:a16="http://schemas.microsoft.com/office/drawing/2014/main" id="{F1985CA3-5D59-09AB-691D-17AAD0D3099D}"/>
              </a:ext>
            </a:extLst>
          </p:cNvPr>
          <p:cNvSpPr>
            <a:spLocks noGrp="1"/>
          </p:cNvSpPr>
          <p:nvPr>
            <p:ph type="body" sz="quarter" idx="3"/>
          </p:nvPr>
        </p:nvSpPr>
        <p:spPr>
          <a:xfrm>
            <a:off x="331525" y="1340692"/>
            <a:ext cx="8480951" cy="3209012"/>
          </a:xfrm>
        </p:spPr>
        <p:txBody>
          <a:bodyPr/>
          <a:lstStyle/>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Interoperability and Openness</a:t>
            </a:r>
          </a:p>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Dataset Size</a:t>
            </a:r>
          </a:p>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Numeric limitations</a:t>
            </a:r>
          </a:p>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Character limitations</a:t>
            </a:r>
          </a:p>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String limitations</a:t>
            </a:r>
          </a:p>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Column limitations</a:t>
            </a:r>
          </a:p>
          <a:p>
            <a:pPr marL="285750" indent="-285750">
              <a:buClr>
                <a:srgbClr val="7A00E6"/>
              </a:buClr>
              <a:buSzPct val="200000"/>
              <a:buFont typeface="Arial" panose="020B0604020202020204" pitchFamily="34" charset="0"/>
              <a:buChar char="•"/>
            </a:pPr>
            <a:r>
              <a:rPr lang="en-US" dirty="0">
                <a:latin typeface="Sanofi Sans" panose="02010503030201020103" pitchFamily="50" charset="0"/>
              </a:rPr>
              <a:t>Lack of metadata extensibility</a:t>
            </a:r>
          </a:p>
          <a:p>
            <a:pPr>
              <a:buClr>
                <a:srgbClr val="7A00E6"/>
              </a:buClr>
              <a:buSzPct val="200000"/>
            </a:pPr>
            <a:endParaRPr lang="en-US" dirty="0">
              <a:latin typeface="Sanofi Sans" panose="02010503030201020103" pitchFamily="50" charset="0"/>
            </a:endParaRPr>
          </a:p>
          <a:p>
            <a:pPr>
              <a:buClr>
                <a:srgbClr val="7A00E6"/>
              </a:buClr>
              <a:buSzPct val="200000"/>
            </a:pPr>
            <a:r>
              <a:rPr lang="en-US" dirty="0">
                <a:latin typeface="Sanofi Sans" panose="02010503030201020103" pitchFamily="50" charset="0"/>
              </a:rPr>
              <a:t>Reference: </a:t>
            </a:r>
            <a:r>
              <a:rPr lang="en-US" i="1" dirty="0">
                <a:solidFill>
                  <a:schemeClr val="accent2"/>
                </a:solidFill>
                <a:latin typeface="Sanofi Serif" panose="02060503060201020102" pitchFamily="18" charset="0"/>
                <a:hlinkClick r:id="rId2"/>
              </a:rPr>
              <a:t>Showcasing limitations of XPTv5 vs JSON</a:t>
            </a:r>
            <a:endParaRPr lang="en-US" i="1" dirty="0">
              <a:solidFill>
                <a:schemeClr val="accent2"/>
              </a:solidFill>
              <a:latin typeface="Sanofi Serif" panose="02060503060201020102" pitchFamily="18"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8</a:t>
            </a:fld>
            <a:endParaRPr lang="en-US">
              <a:latin typeface="Sanofi Sans" panose="02010503030201020103" pitchFamily="50" charset="0"/>
            </a:endParaRPr>
          </a:p>
        </p:txBody>
      </p:sp>
    </p:spTree>
    <p:extLst>
      <p:ext uri="{BB962C8B-B14F-4D97-AF65-F5344CB8AC3E}">
        <p14:creationId xmlns:p14="http://schemas.microsoft.com/office/powerpoint/2010/main" val="201788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33E-FEB1-B8BD-2CA8-B377F2660E37}"/>
              </a:ext>
            </a:extLst>
          </p:cNvPr>
          <p:cNvSpPr>
            <a:spLocks noGrp="1"/>
          </p:cNvSpPr>
          <p:nvPr>
            <p:ph type="title"/>
          </p:nvPr>
        </p:nvSpPr>
        <p:spPr/>
        <p:txBody>
          <a:bodyPr/>
          <a:lstStyle/>
          <a:p>
            <a:r>
              <a:rPr lang="en-US" dirty="0">
                <a:latin typeface="Sanofi Sans" panose="02010503030201020103" pitchFamily="50" charset="0"/>
              </a:rPr>
              <a:t>Why we change to </a:t>
            </a:r>
            <a:r>
              <a:rPr lang="en-US" i="1" dirty="0">
                <a:solidFill>
                  <a:schemeClr val="accent2"/>
                </a:solidFill>
                <a:latin typeface="Sanofi Serif" panose="02060503060201020102" pitchFamily="18" charset="0"/>
              </a:rPr>
              <a:t>JSON</a:t>
            </a:r>
            <a:r>
              <a:rPr lang="en-US" dirty="0">
                <a:latin typeface="Sanofi Sans" panose="02010503030201020103" pitchFamily="50" charset="0"/>
              </a:rPr>
              <a:t>?</a:t>
            </a:r>
          </a:p>
        </p:txBody>
      </p:sp>
      <p:sp>
        <p:nvSpPr>
          <p:cNvPr id="4" name="Text Placeholder 3">
            <a:extLst>
              <a:ext uri="{FF2B5EF4-FFF2-40B4-BE49-F238E27FC236}">
                <a16:creationId xmlns:a16="http://schemas.microsoft.com/office/drawing/2014/main" id="{F1985CA3-5D59-09AB-691D-17AAD0D3099D}"/>
              </a:ext>
            </a:extLst>
          </p:cNvPr>
          <p:cNvSpPr>
            <a:spLocks noGrp="1"/>
          </p:cNvSpPr>
          <p:nvPr>
            <p:ph type="body" sz="quarter" idx="3"/>
          </p:nvPr>
        </p:nvSpPr>
        <p:spPr/>
        <p:txBody>
          <a:bodyPr/>
          <a:lstStyle/>
          <a:p>
            <a:r>
              <a:rPr lang="en-US" dirty="0">
                <a:latin typeface="Sanofi Sans" panose="02010503030201020103" pitchFamily="50" charset="0"/>
              </a:rPr>
              <a:t>Dataset JSON is a widely accepted data format that will streamline data exchange between organizations. Moving to dataset JSON will prepare us for the current digital world and will enable our industry to more accurately, completely, and efficiently represent our clinical research data, allowing us to better serve our patients/customers. It supports current data standards but also allows for standards to evolve and removes current limitations imposed by </a:t>
            </a:r>
            <a:r>
              <a:rPr lang="en-US" altLang="zh-CN" dirty="0">
                <a:latin typeface="Sanofi Sans" panose="02010503030201020103" pitchFamily="50" charset="0"/>
              </a:rPr>
              <a:t>XPT</a:t>
            </a:r>
            <a:r>
              <a:rPr lang="en-US" dirty="0">
                <a:latin typeface="Sanofi Sans" panose="02010503030201020103" pitchFamily="50" charset="0"/>
              </a:rPr>
              <a:t> format. Dataset JSON will save time, hardware cost, increase performance, and is easily transferable between systems. All this will save cost and time.</a:t>
            </a:r>
          </a:p>
          <a:p>
            <a:endParaRPr lang="en-US" dirty="0">
              <a:latin typeface="Sanofi Sans" panose="02010503030201020103" pitchFamily="50" charset="0"/>
            </a:endParaRPr>
          </a:p>
          <a:p>
            <a:r>
              <a:rPr lang="en-US" dirty="0">
                <a:latin typeface="Sanofi Sans" panose="02010503030201020103" pitchFamily="50" charset="0"/>
              </a:rPr>
              <a:t>Reference: </a:t>
            </a:r>
            <a:r>
              <a:rPr lang="en-US" dirty="0">
                <a:latin typeface="Sanofi Sans" panose="02010503030201020103" pitchFamily="50" charset="0"/>
                <a:hlinkClick r:id="rId2"/>
              </a:rPr>
              <a:t>{</a:t>
            </a:r>
            <a:r>
              <a:rPr lang="en-US" dirty="0" err="1">
                <a:latin typeface="Sanofi Sans" panose="02010503030201020103" pitchFamily="50" charset="0"/>
                <a:hlinkClick r:id="rId2"/>
              </a:rPr>
              <a:t>pharamvese</a:t>
            </a:r>
            <a:r>
              <a:rPr lang="en-US" dirty="0">
                <a:latin typeface="Sanofi Sans" panose="02010503030201020103" pitchFamily="50" charset="0"/>
                <a:hlinkClick r:id="rId2"/>
              </a:rPr>
              <a:t>}</a:t>
            </a:r>
            <a:r>
              <a:rPr lang="en-US" dirty="0">
                <a:latin typeface="Sanofi Sans" panose="02010503030201020103" pitchFamily="50" charset="0"/>
              </a:rPr>
              <a:t>, </a:t>
            </a:r>
            <a:r>
              <a:rPr lang="en-US" dirty="0">
                <a:latin typeface="Sanofi Sans" panose="02010503030201020103" pitchFamily="50" charset="0"/>
                <a:hlinkClick r:id="rId3"/>
              </a:rPr>
              <a:t>CDISC Analysis Results Standards (ARS)</a:t>
            </a:r>
            <a:endParaRPr lang="en-US" dirty="0">
              <a:latin typeface="Sanofi Sans" panose="02010503030201020103" pitchFamily="50" charset="0"/>
            </a:endParaRPr>
          </a:p>
        </p:txBody>
      </p:sp>
      <p:sp>
        <p:nvSpPr>
          <p:cNvPr id="5" name="Date Placeholder 4">
            <a:extLst>
              <a:ext uri="{FF2B5EF4-FFF2-40B4-BE49-F238E27FC236}">
                <a16:creationId xmlns:a16="http://schemas.microsoft.com/office/drawing/2014/main" id="{C45263EA-CBF1-2DA7-849E-E27C9EA3ADF9}"/>
              </a:ext>
            </a:extLst>
          </p:cNvPr>
          <p:cNvSpPr>
            <a:spLocks noGrp="1"/>
          </p:cNvSpPr>
          <p:nvPr>
            <p:ph type="dt" sz="half" idx="23"/>
          </p:nvPr>
        </p:nvSpPr>
        <p:spPr/>
        <p:txBody>
          <a:bodyPr/>
          <a:lstStyle/>
          <a:p>
            <a:r>
              <a:rPr lang="en-US" noProof="0" dirty="0">
                <a:latin typeface="Sanofi Sans" panose="02010503030201020103" pitchFamily="50" charset="0"/>
              </a:rPr>
              <a:t>March 29</a:t>
            </a:r>
            <a:r>
              <a:rPr lang="en-US" baseline="30000" noProof="0" dirty="0">
                <a:latin typeface="Sanofi Sans" panose="02010503030201020103" pitchFamily="50" charset="0"/>
              </a:rPr>
              <a:t>th</a:t>
            </a:r>
            <a:r>
              <a:rPr lang="en-US" noProof="0" dirty="0">
                <a:latin typeface="Sanofi Sans" panose="02010503030201020103" pitchFamily="50" charset="0"/>
              </a:rPr>
              <a:t>, 2024</a:t>
            </a:r>
          </a:p>
        </p:txBody>
      </p:sp>
      <p:sp>
        <p:nvSpPr>
          <p:cNvPr id="6" name="Footer Placeholder 5">
            <a:extLst>
              <a:ext uri="{FF2B5EF4-FFF2-40B4-BE49-F238E27FC236}">
                <a16:creationId xmlns:a16="http://schemas.microsoft.com/office/drawing/2014/main" id="{10FB8433-40A0-4454-B2BE-9323CA0E5AF9}"/>
              </a:ext>
            </a:extLst>
          </p:cNvPr>
          <p:cNvSpPr>
            <a:spLocks noGrp="1"/>
          </p:cNvSpPr>
          <p:nvPr>
            <p:ph type="ftr" sz="quarter" idx="24"/>
          </p:nvPr>
        </p:nvSpPr>
        <p:spPr/>
        <p:txBody>
          <a:bodyPr/>
          <a:lstStyle/>
          <a:p>
            <a:r>
              <a:rPr lang="en-US" dirty="0">
                <a:latin typeface="Sanofi Sans" panose="02010503030201020103" pitchFamily="50" charset="0"/>
              </a:rPr>
              <a:t>China </a:t>
            </a:r>
            <a:r>
              <a:rPr lang="en-US" dirty="0" err="1">
                <a:latin typeface="Sanofi Sans" panose="02010503030201020103" pitchFamily="50" charset="0"/>
              </a:rPr>
              <a:t>PharmaRUG</a:t>
            </a:r>
            <a:r>
              <a:rPr lang="en-US" dirty="0">
                <a:latin typeface="Sanofi Sans" panose="02010503030201020103" pitchFamily="50" charset="0"/>
              </a:rPr>
              <a:t> 2024</a:t>
            </a:r>
          </a:p>
        </p:txBody>
      </p:sp>
      <p:sp>
        <p:nvSpPr>
          <p:cNvPr id="7" name="Slide Number Placeholder 6">
            <a:extLst>
              <a:ext uri="{FF2B5EF4-FFF2-40B4-BE49-F238E27FC236}">
                <a16:creationId xmlns:a16="http://schemas.microsoft.com/office/drawing/2014/main" id="{E48CC780-2556-3511-554A-7FB31497F921}"/>
              </a:ext>
            </a:extLst>
          </p:cNvPr>
          <p:cNvSpPr>
            <a:spLocks noGrp="1"/>
          </p:cNvSpPr>
          <p:nvPr>
            <p:ph type="sldNum" sz="quarter" idx="25"/>
          </p:nvPr>
        </p:nvSpPr>
        <p:spPr/>
        <p:txBody>
          <a:bodyPr/>
          <a:lstStyle/>
          <a:p>
            <a:fld id="{6B54B0F7-55DD-40D6-B7F4-70B586885C0B}" type="slidenum">
              <a:rPr lang="en-US" smtClean="0">
                <a:latin typeface="Sanofi Sans" panose="02010503030201020103" pitchFamily="50" charset="0"/>
              </a:rPr>
              <a:pPr/>
              <a:t>9</a:t>
            </a:fld>
            <a:endParaRPr lang="en-US">
              <a:latin typeface="Sanofi Sans" panose="02010503030201020103" pitchFamily="50" charset="0"/>
            </a:endParaRPr>
          </a:p>
        </p:txBody>
      </p:sp>
    </p:spTree>
    <p:extLst>
      <p:ext uri="{BB962C8B-B14F-4D97-AF65-F5344CB8AC3E}">
        <p14:creationId xmlns:p14="http://schemas.microsoft.com/office/powerpoint/2010/main" val="2027474998"/>
      </p:ext>
    </p:extLst>
  </p:cSld>
  <p:clrMapOvr>
    <a:masterClrMapping/>
  </p:clrMapOvr>
</p:sld>
</file>

<file path=ppt/theme/theme1.xml><?xml version="1.0" encoding="utf-8"?>
<a:theme xmlns:a="http://schemas.openxmlformats.org/drawingml/2006/main" name="Sanofi">
  <a:themeElements>
    <a:clrScheme name="Sanofi">
      <a:dk1>
        <a:srgbClr val="000000"/>
      </a:dk1>
      <a:lt1>
        <a:srgbClr val="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a:srgbClr val="000000"/>
    </a:custClr>
    <a:custClr name="White">
      <a:srgbClr val="FFFFFF"/>
    </a:custClr>
    <a:custClr name="Support Gray">
      <a:srgbClr val="F4F2F6"/>
    </a:custClr>
    <a:custClr name="Miracle Purple">
      <a:srgbClr val="23004C"/>
    </a:custClr>
    <a:custClr name="Purple -1">
      <a:srgbClr val="370077"/>
    </a:custClr>
    <a:custClr name="Purple -2">
      <a:srgbClr val="5500B9"/>
    </a:custClr>
    <a:custClr name="Miracle Purple">
      <a:srgbClr val="7A00E6"/>
    </a:custClr>
    <a:custClr name="Purple +1">
      <a:srgbClr val="5C00AD"/>
    </a:custClr>
    <a:custClr name="Purple +2">
      <a:srgbClr val="3D0073"/>
    </a:custClr>
    <a:custClr name="Green">
      <a:srgbClr val="268500"/>
    </a:custClr>
    <a:custClr name="Green +1">
      <a:srgbClr val="1D6400"/>
    </a:custClr>
    <a:custClr name="Green +2">
      <a:srgbClr val="134200"/>
    </a:custClr>
    <a:custClr name="Red">
      <a:srgbClr val="DA3A16"/>
    </a:custClr>
    <a:custClr name="Red +1">
      <a:srgbClr val="A32C10"/>
    </a:custClr>
    <a:custClr name="Red +2">
      <a:srgbClr val="6D1D0B"/>
    </a:custClr>
    <a:custClr name="Pink">
      <a:srgbClr val="D515B9"/>
    </a:custClr>
    <a:custClr name="Pink +1">
      <a:srgbClr val="A0108B"/>
    </a:custClr>
    <a:custClr name="Pink +2">
      <a:srgbClr val="6A0B5D"/>
    </a:custClr>
    <a:custClr name="Blue">
      <a:srgbClr val="007FAD"/>
    </a:custClr>
    <a:custClr name="Blue +1">
      <a:srgbClr val="005F82"/>
    </a:custClr>
    <a:custClr name="Blue +2">
      <a:srgbClr val="003F57"/>
    </a:custClr>
  </a:custClrLst>
  <a:extLst>
    <a:ext uri="{05A4C25C-085E-4340-85A3-A5531E510DB2}">
      <thm15:themeFamily xmlns:thm15="http://schemas.microsoft.com/office/thememl/2012/main" name="Presentation template landscape v.3.0 230712.potx" id="{B87EB62A-EF7F-4169-BCDE-DA1C1C7DBDB6}" vid="{66837CFB-1C2A-4785-AF30-2DBEA4F9F06E}"/>
    </a:ext>
  </a:extLst>
</a:theme>
</file>

<file path=ppt/theme/theme2.xml><?xml version="1.0" encoding="utf-8"?>
<a:theme xmlns:a="http://schemas.openxmlformats.org/drawingml/2006/main" name="1_Sanofi">
  <a:themeElements>
    <a:clrScheme name="Sanofi (Optimized)">
      <a:dk1>
        <a:sysClr val="windowText" lastClr="000000"/>
      </a:dk1>
      <a:lt1>
        <a:sysClr val="window" lastClr="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a:srgbClr val="000000"/>
    </a:custClr>
    <a:custClr name="White">
      <a:srgbClr val="FFFFFF"/>
    </a:custClr>
    <a:custClr name="Support Gray">
      <a:srgbClr val="F4F2F6"/>
    </a:custClr>
    <a:custClr name="Miracle Purple">
      <a:srgbClr val="23004C"/>
    </a:custClr>
    <a:custClr name="Purple -1">
      <a:srgbClr val="370077"/>
    </a:custClr>
    <a:custClr name="Purple -2">
      <a:srgbClr val="5500B9"/>
    </a:custClr>
    <a:custClr name="Miracle Purple">
      <a:srgbClr val="7A00E6"/>
    </a:custClr>
    <a:custClr name="Purple +1">
      <a:srgbClr val="5C00AD"/>
    </a:custClr>
    <a:custClr name="Purple +2">
      <a:srgbClr val="3D0073"/>
    </a:custClr>
    <a:custClr name="Green">
      <a:srgbClr val="268500"/>
    </a:custClr>
    <a:custClr name="Green +1">
      <a:srgbClr val="1D6400"/>
    </a:custClr>
    <a:custClr name="Green +2">
      <a:srgbClr val="134200"/>
    </a:custClr>
    <a:custClr name="Red">
      <a:srgbClr val="DA3A16"/>
    </a:custClr>
    <a:custClr name="Red +1">
      <a:srgbClr val="A32C10"/>
    </a:custClr>
    <a:custClr name="Red +2">
      <a:srgbClr val="6D1D0B"/>
    </a:custClr>
    <a:custClr name="Pink">
      <a:srgbClr val="D515B9"/>
    </a:custClr>
    <a:custClr name="Pink +1">
      <a:srgbClr val="A0108B"/>
    </a:custClr>
    <a:custClr name="Pink +2">
      <a:srgbClr val="6A0B5D"/>
    </a:custClr>
    <a:custClr name="Blue">
      <a:srgbClr val="007FAD"/>
    </a:custClr>
    <a:custClr name="Blue +1">
      <a:srgbClr val="005F82"/>
    </a:custClr>
    <a:custClr name="Blue +2">
      <a:srgbClr val="003F57"/>
    </a:custClr>
  </a:custClrLst>
  <a:extLst>
    <a:ext uri="{05A4C25C-085E-4340-85A3-A5531E510DB2}">
      <thm15:themeFamily xmlns:thm15="http://schemas.microsoft.com/office/thememl/2012/main" name="Presentation template landscape v.1.2 230606.potx" id="{E29A36B7-A793-40AC-8283-A5EF046C82B8}" vid="{402636E8-C236-4B8B-A561-9D053019FDB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50FFDFDCCA7F4FB18AC4B66E898F2A" ma:contentTypeVersion="9" ma:contentTypeDescription="Create a new document." ma:contentTypeScope="" ma:versionID="c32fbfa8b979d9ffab20121aef3dacc7">
  <xsd:schema xmlns:xsd="http://www.w3.org/2001/XMLSchema" xmlns:xs="http://www.w3.org/2001/XMLSchema" xmlns:p="http://schemas.microsoft.com/office/2006/metadata/properties" xmlns:ns2="a6a64f8e-79c6-4b69-8f93-23392bb18bb7" targetNamespace="http://schemas.microsoft.com/office/2006/metadata/properties" ma:root="true" ma:fieldsID="36b570f2cfb00be533e98b3114c3f373" ns2:_="">
    <xsd:import namespace="a6a64f8e-79c6-4b69-8f93-23392bb18b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a64f8e-79c6-4b69-8f93-23392bb18b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D289C8-FCBD-47D6-A28B-8CD4E8BB355D}">
  <ds:schemaRefs>
    <ds:schemaRef ds:uri="http://schemas.microsoft.com/sharepoint/v3/contenttype/forms"/>
  </ds:schemaRefs>
</ds:datastoreItem>
</file>

<file path=customXml/itemProps2.xml><?xml version="1.0" encoding="utf-8"?>
<ds:datastoreItem xmlns:ds="http://schemas.openxmlformats.org/officeDocument/2006/customXml" ds:itemID="{237B58BE-5C3A-4840-A409-4EB32649CC53}">
  <ds:schemaRefs>
    <ds:schemaRef ds:uri="http://www.w3.org/XML/1998/namespace"/>
    <ds:schemaRef ds:uri="http://purl.org/dc/elements/1.1/"/>
    <ds:schemaRef ds:uri="http://schemas.microsoft.com/office/2006/documentManagement/types"/>
    <ds:schemaRef ds:uri="http://purl.org/dc/terms/"/>
    <ds:schemaRef ds:uri="a6a64f8e-79c6-4b69-8f93-23392bb18bb7"/>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403BFD8-8AA4-4E7F-B3BB-A645EACFA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a64f8e-79c6-4b69-8f93-23392bb18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 landscape V3.1 230728</Template>
  <TotalTime>1902</TotalTime>
  <Words>2578</Words>
  <Application>Microsoft Office PowerPoint</Application>
  <PresentationFormat>On-screen Show (16:9)</PresentationFormat>
  <Paragraphs>469</Paragraphs>
  <Slides>29</Slides>
  <Notes>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LOREAL Essentielle Light</vt:lpstr>
      <vt:lpstr>LOREAL Royale</vt:lpstr>
      <vt:lpstr>Sanofi Sans 3 Regular</vt:lpstr>
      <vt:lpstr>等线</vt:lpstr>
      <vt:lpstr>Arial</vt:lpstr>
      <vt:lpstr>Calibri</vt:lpstr>
      <vt:lpstr>Consolas</vt:lpstr>
      <vt:lpstr>Georgia</vt:lpstr>
      <vt:lpstr>Sanofi Sans</vt:lpstr>
      <vt:lpstr>Sanofi Serif</vt:lpstr>
      <vt:lpstr>Verdana</vt:lpstr>
      <vt:lpstr>Wingdings 2</vt:lpstr>
      <vt:lpstr>Sanofi</vt:lpstr>
      <vt:lpstr>1_Sanofi</vt:lpstr>
      <vt:lpstr>Sanofi logo intro</vt:lpstr>
      <vt:lpstr>From XPT to Dataset-JSON as Alternative Transport Format for Regulatory Submission </vt:lpstr>
      <vt:lpstr>The views and opinions expressed in this presentation are those of the author(s) and do not necessarily reflect the official policy or position of China PharmaRUG 2024</vt:lpstr>
      <vt:lpstr>PowerPoint Presentation</vt:lpstr>
      <vt:lpstr>PowerPoint Presentation</vt:lpstr>
      <vt:lpstr>Agenda</vt:lpstr>
      <vt:lpstr>📖 Background</vt:lpstr>
      <vt:lpstr>Limitations of XPTv5 vs JSON</vt:lpstr>
      <vt:lpstr>Why we change to JSON?</vt:lpstr>
      <vt:lpstr>When the story begins?</vt:lpstr>
      <vt:lpstr>📍 Roadmap</vt:lpstr>
      <vt:lpstr>Roadmap</vt:lpstr>
      <vt:lpstr>How to handle CDISC Dataset-JSON formatted dataset(s) in R?</vt:lpstr>
      <vt:lpstr>What is JSON (JavaScript Object Notation)?</vt:lpstr>
      <vt:lpstr>What is difference (basic types) between JSON and R? </vt:lpstr>
      <vt:lpstr>JSON object vs R list</vt:lpstr>
      <vt:lpstr>JSON object vs R list</vt:lpstr>
      <vt:lpstr>JSON array vs R data.frame</vt:lpstr>
      <vt:lpstr>JSON array vs R data.frame</vt:lpstr>
      <vt:lpstr>JSON Schema</vt:lpstr>
      <vt:lpstr>Dataset-JSON - a JSON Format Customized by CDISC</vt:lpstr>
      <vt:lpstr>Dataset-JSON - a JSON Format Customized by CDISC</vt:lpstr>
      <vt:lpstr>items attributes and itemData</vt:lpstr>
      <vt:lpstr>Write and Read Dataset-JSON in R</vt:lpstr>
      <vt:lpstr>🎬 DEMO</vt:lpstr>
      <vt:lpstr>PowerPoint Presentation</vt:lpstr>
      <vt:lpstr>Conclusion</vt:lpstr>
      <vt:lpstr>Q &amp; 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instructions</dc:title>
  <dc:creator>Lu, Huan /CN</dc:creator>
  <cp:lastModifiedBy>Lu, Huan /CN</cp:lastModifiedBy>
  <cp:revision>1</cp:revision>
  <dcterms:created xsi:type="dcterms:W3CDTF">2024-03-18T06:15:11Z</dcterms:created>
  <dcterms:modified xsi:type="dcterms:W3CDTF">2024-03-26T08:47:01Z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0x0101003450FFDFDCCA7F4FB18AC4B66E898F2A</vt:lpwstr>
  </property>
  <property fmtid="{D5CDD505-2E9C-101B-9397-08002B2CF9AE}" pid="3" name="MediaServiceImageTags">
    <vt:lpwstr/>
  </property>
  <property fmtid="{D5CDD505-2E9C-101B-9397-08002B2CF9AE}" pid="4" name="ClassificationContentMarkingHeaderLocations">
    <vt:lpwstr>Sanofi:7</vt:lpwstr>
  </property>
  <property fmtid="{D5CDD505-2E9C-101B-9397-08002B2CF9AE}" pid="5" name="ClassificationContentMarkingHeaderText">
    <vt:lpwstr>Internal</vt:lpwstr>
  </property>
  <property fmtid="{D5CDD505-2E9C-101B-9397-08002B2CF9AE}" pid="6" name="MSIP_Label_d9088468-0951-4aef-9cc3-0a346e475ddc_Enabled">
    <vt:lpwstr>true</vt:lpwstr>
  </property>
  <property fmtid="{D5CDD505-2E9C-101B-9397-08002B2CF9AE}" pid="7" name="MSIP_Label_d9088468-0951-4aef-9cc3-0a346e475ddc_SetDate">
    <vt:lpwstr>2024-03-18T06:20:01Z</vt:lpwstr>
  </property>
  <property fmtid="{D5CDD505-2E9C-101B-9397-08002B2CF9AE}" pid="8" name="MSIP_Label_d9088468-0951-4aef-9cc3-0a346e475ddc_Method">
    <vt:lpwstr>Privileged</vt:lpwstr>
  </property>
  <property fmtid="{D5CDD505-2E9C-101B-9397-08002B2CF9AE}" pid="9" name="MSIP_Label_d9088468-0951-4aef-9cc3-0a346e475ddc_Name">
    <vt:lpwstr>Public</vt:lpwstr>
  </property>
  <property fmtid="{D5CDD505-2E9C-101B-9397-08002B2CF9AE}" pid="10" name="MSIP_Label_d9088468-0951-4aef-9cc3-0a346e475ddc_SiteId">
    <vt:lpwstr>aca3c8d6-aa71-4e1a-a10e-03572fc58c0b</vt:lpwstr>
  </property>
  <property fmtid="{D5CDD505-2E9C-101B-9397-08002B2CF9AE}" pid="11" name="MSIP_Label_d9088468-0951-4aef-9cc3-0a346e475ddc_ActionId">
    <vt:lpwstr>2e1c220b-efd6-48cb-a0c4-1bce492a81d0</vt:lpwstr>
  </property>
  <property fmtid="{D5CDD505-2E9C-101B-9397-08002B2CF9AE}" pid="12" name="MSIP_Label_d9088468-0951-4aef-9cc3-0a346e475ddc_ContentBits">
    <vt:lpwstr>0</vt:lpwstr>
  </property>
</Properties>
</file>