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4"/>
  </p:sldMasterIdLst>
  <p:notesMasterIdLst>
    <p:notesMasterId r:id="rId11"/>
  </p:notesMasterIdLst>
  <p:handoutMasterIdLst>
    <p:handoutMasterId r:id="rId12"/>
  </p:handoutMasterIdLst>
  <p:sldIdLst>
    <p:sldId id="9870" r:id="rId5"/>
    <p:sldId id="2147374123" r:id="rId6"/>
    <p:sldId id="2147374124" r:id="rId7"/>
    <p:sldId id="2147374125" r:id="rId8"/>
    <p:sldId id="2147374126" r:id="rId9"/>
    <p:sldId id="2147374127" r:id="rId10"/>
  </p:sldIdLst>
  <p:sldSz cx="12192000" cy="6858000"/>
  <p:notesSz cx="6858000" cy="9144000"/>
  <p:embeddedFontLst>
    <p:embeddedFont>
      <p:font typeface="BISansOpti" panose="02000503040000020004" pitchFamily="2" charset="0"/>
      <p:regular r:id="rId13"/>
      <p:bold r:id="rId14"/>
      <p:italic r:id="rId15"/>
      <p:boldItalic r:id="rId16"/>
    </p:embeddedFont>
    <p:embeddedFont>
      <p:font typeface="Boehringer Forward Text" panose="02000500000000020000" pitchFamily="2" charset="0"/>
      <p:regular r:id="rId17"/>
      <p:bold r:id="rId18"/>
      <p:italic r:id="rId19"/>
      <p:boldItalic r:id="rId20"/>
    </p:embeddedFont>
    <p:embeddedFont>
      <p:font typeface="Boehringer Text" panose="020B0604020202020204"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CV" lastIdx="3"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0D486-B60F-4308-BA66-3DC4D8E53B0B}" v="79" dt="2025-03-24T07:23:21.352"/>
  </p1510:revLst>
</p1510:revInfo>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Steven (MED BDS) BII-CN-S" userId="36fc65db-0580-4e47-99d6-7ecfdafb5447" providerId="ADAL" clId="{B980D486-B60F-4308-BA66-3DC4D8E53B0B}"/>
    <pc:docChg chg="undo redo custSel addSld delSld modSld">
      <pc:chgData name="Brooks,Steven (MED BDS) BII-CN-S" userId="36fc65db-0580-4e47-99d6-7ecfdafb5447" providerId="ADAL" clId="{B980D486-B60F-4308-BA66-3DC4D8E53B0B}" dt="2025-03-24T09:32:57.611" v="4312" actId="20577"/>
      <pc:docMkLst>
        <pc:docMk/>
      </pc:docMkLst>
      <pc:sldChg chg="del">
        <pc:chgData name="Brooks,Steven (MED BDS) BII-CN-S" userId="36fc65db-0580-4e47-99d6-7ecfdafb5447" providerId="ADAL" clId="{B980D486-B60F-4308-BA66-3DC4D8E53B0B}" dt="2025-03-10T07:25:13.383" v="3" actId="2696"/>
        <pc:sldMkLst>
          <pc:docMk/>
          <pc:sldMk cId="3795433248" sldId="2145705916"/>
        </pc:sldMkLst>
      </pc:sldChg>
      <pc:sldChg chg="del">
        <pc:chgData name="Brooks,Steven (MED BDS) BII-CN-S" userId="36fc65db-0580-4e47-99d6-7ecfdafb5447" providerId="ADAL" clId="{B980D486-B60F-4308-BA66-3DC4D8E53B0B}" dt="2025-03-10T07:25:32.742" v="5" actId="2696"/>
        <pc:sldMkLst>
          <pc:docMk/>
          <pc:sldMk cId="2456830971" sldId="2145705917"/>
        </pc:sldMkLst>
      </pc:sldChg>
      <pc:sldChg chg="del">
        <pc:chgData name="Brooks,Steven (MED BDS) BII-CN-S" userId="36fc65db-0580-4e47-99d6-7ecfdafb5447" providerId="ADAL" clId="{B980D486-B60F-4308-BA66-3DC4D8E53B0B}" dt="2025-03-10T07:25:04.459" v="1" actId="2696"/>
        <pc:sldMkLst>
          <pc:docMk/>
          <pc:sldMk cId="1593980882" sldId="2147374116"/>
        </pc:sldMkLst>
      </pc:sldChg>
      <pc:sldChg chg="del">
        <pc:chgData name="Brooks,Steven (MED BDS) BII-CN-S" userId="36fc65db-0580-4e47-99d6-7ecfdafb5447" providerId="ADAL" clId="{B980D486-B60F-4308-BA66-3DC4D8E53B0B}" dt="2025-03-10T07:24:42.181" v="0" actId="2696"/>
        <pc:sldMkLst>
          <pc:docMk/>
          <pc:sldMk cId="728628101" sldId="2147374117"/>
        </pc:sldMkLst>
      </pc:sldChg>
      <pc:sldChg chg="modSp mod">
        <pc:chgData name="Brooks,Steven (MED BDS) BII-CN-S" userId="36fc65db-0580-4e47-99d6-7ecfdafb5447" providerId="ADAL" clId="{B980D486-B60F-4308-BA66-3DC4D8E53B0B}" dt="2025-03-24T06:41:38.812" v="4221" actId="1038"/>
        <pc:sldMkLst>
          <pc:docMk/>
          <pc:sldMk cId="1753551619" sldId="2147374123"/>
        </pc:sldMkLst>
        <pc:spChg chg="mod">
          <ac:chgData name="Brooks,Steven (MED BDS) BII-CN-S" userId="36fc65db-0580-4e47-99d6-7ecfdafb5447" providerId="ADAL" clId="{B980D486-B60F-4308-BA66-3DC4D8E53B0B}" dt="2025-03-19T05:51:00.982" v="4128" actId="20577"/>
          <ac:spMkLst>
            <pc:docMk/>
            <pc:sldMk cId="1753551619" sldId="2147374123"/>
            <ac:spMk id="4" creationId="{E1DF1136-13A6-E31E-DD4D-8C56001D2D95}"/>
          </ac:spMkLst>
        </pc:spChg>
        <pc:spChg chg="mod">
          <ac:chgData name="Brooks,Steven (MED BDS) BII-CN-S" userId="36fc65db-0580-4e47-99d6-7ecfdafb5447" providerId="ADAL" clId="{B980D486-B60F-4308-BA66-3DC4D8E53B0B}" dt="2025-03-19T03:27:38.226" v="6" actId="20577"/>
          <ac:spMkLst>
            <pc:docMk/>
            <pc:sldMk cId="1753551619" sldId="2147374123"/>
            <ac:spMk id="7" creationId="{A347291A-578E-B31D-3A7A-649223470067}"/>
          </ac:spMkLst>
        </pc:spChg>
        <pc:picChg chg="mod">
          <ac:chgData name="Brooks,Steven (MED BDS) BII-CN-S" userId="36fc65db-0580-4e47-99d6-7ecfdafb5447" providerId="ADAL" clId="{B980D486-B60F-4308-BA66-3DC4D8E53B0B}" dt="2025-03-24T06:41:38.812" v="4221" actId="1038"/>
          <ac:picMkLst>
            <pc:docMk/>
            <pc:sldMk cId="1753551619" sldId="2147374123"/>
            <ac:picMk id="10" creationId="{452E6728-E529-2577-8827-1B56CE1D8D02}"/>
          </ac:picMkLst>
        </pc:picChg>
      </pc:sldChg>
      <pc:sldChg chg="addSp delSp modSp new mod">
        <pc:chgData name="Brooks,Steven (MED BDS) BII-CN-S" userId="36fc65db-0580-4e47-99d6-7ecfdafb5447" providerId="ADAL" clId="{B980D486-B60F-4308-BA66-3DC4D8E53B0B}" dt="2025-03-24T06:42:33.500" v="4222" actId="20578"/>
        <pc:sldMkLst>
          <pc:docMk/>
          <pc:sldMk cId="2130508367" sldId="2147374124"/>
        </pc:sldMkLst>
        <pc:spChg chg="mod">
          <ac:chgData name="Brooks,Steven (MED BDS) BII-CN-S" userId="36fc65db-0580-4e47-99d6-7ecfdafb5447" providerId="ADAL" clId="{B980D486-B60F-4308-BA66-3DC4D8E53B0B}" dt="2025-03-19T05:32:26.097" v="3477" actId="20577"/>
          <ac:spMkLst>
            <pc:docMk/>
            <pc:sldMk cId="2130508367" sldId="2147374124"/>
            <ac:spMk id="2" creationId="{2217F9B6-4EF8-A176-E7C7-DE31F2EDA328}"/>
          </ac:spMkLst>
        </pc:spChg>
        <pc:spChg chg="del mod">
          <ac:chgData name="Brooks,Steven (MED BDS) BII-CN-S" userId="36fc65db-0580-4e47-99d6-7ecfdafb5447" providerId="ADAL" clId="{B980D486-B60F-4308-BA66-3DC4D8E53B0B}" dt="2025-03-19T03:29:50.370" v="153" actId="22"/>
          <ac:spMkLst>
            <pc:docMk/>
            <pc:sldMk cId="2130508367" sldId="2147374124"/>
            <ac:spMk id="3" creationId="{594A7B3E-6422-70AE-3E99-E50E1C523D57}"/>
          </ac:spMkLst>
        </pc:spChg>
        <pc:spChg chg="mod">
          <ac:chgData name="Brooks,Steven (MED BDS) BII-CN-S" userId="36fc65db-0580-4e47-99d6-7ecfdafb5447" providerId="ADAL" clId="{B980D486-B60F-4308-BA66-3DC4D8E53B0B}" dt="2025-03-24T06:42:33.500" v="4222" actId="20578"/>
          <ac:spMkLst>
            <pc:docMk/>
            <pc:sldMk cId="2130508367" sldId="2147374124"/>
            <ac:spMk id="4" creationId="{D253A6C8-1633-29D4-54F7-8D6FC236756F}"/>
          </ac:spMkLst>
        </pc:spChg>
        <pc:spChg chg="del">
          <ac:chgData name="Brooks,Steven (MED BDS) BII-CN-S" userId="36fc65db-0580-4e47-99d6-7ecfdafb5447" providerId="ADAL" clId="{B980D486-B60F-4308-BA66-3DC4D8E53B0B}" dt="2025-03-19T03:37:43.913" v="1382" actId="478"/>
          <ac:spMkLst>
            <pc:docMk/>
            <pc:sldMk cId="2130508367" sldId="2147374124"/>
            <ac:spMk id="5" creationId="{2BF4D1B7-CEC6-A882-0E9F-E31F89777F08}"/>
          </ac:spMkLst>
        </pc:spChg>
        <pc:picChg chg="add mod ord">
          <ac:chgData name="Brooks,Steven (MED BDS) BII-CN-S" userId="36fc65db-0580-4e47-99d6-7ecfdafb5447" providerId="ADAL" clId="{B980D486-B60F-4308-BA66-3DC4D8E53B0B}" dt="2025-03-19T03:30:47.393" v="256" actId="1076"/>
          <ac:picMkLst>
            <pc:docMk/>
            <pc:sldMk cId="2130508367" sldId="2147374124"/>
            <ac:picMk id="8" creationId="{A4998D8A-B608-2FE6-E900-A0B12994351A}"/>
          </ac:picMkLst>
        </pc:picChg>
      </pc:sldChg>
      <pc:sldChg chg="addSp delSp modSp new mod">
        <pc:chgData name="Brooks,Steven (MED BDS) BII-CN-S" userId="36fc65db-0580-4e47-99d6-7ecfdafb5447" providerId="ADAL" clId="{B980D486-B60F-4308-BA66-3DC4D8E53B0B}" dt="2025-03-24T07:10:21.396" v="4283" actId="20577"/>
        <pc:sldMkLst>
          <pc:docMk/>
          <pc:sldMk cId="1722667975" sldId="2147374125"/>
        </pc:sldMkLst>
        <pc:spChg chg="mod">
          <ac:chgData name="Brooks,Steven (MED BDS) BII-CN-S" userId="36fc65db-0580-4e47-99d6-7ecfdafb5447" providerId="ADAL" clId="{B980D486-B60F-4308-BA66-3DC4D8E53B0B}" dt="2025-03-19T05:32:33.996" v="3491" actId="20577"/>
          <ac:spMkLst>
            <pc:docMk/>
            <pc:sldMk cId="1722667975" sldId="2147374125"/>
            <ac:spMk id="2" creationId="{2B87A6B8-8D4F-8E3F-2351-EB3D90ED788E}"/>
          </ac:spMkLst>
        </pc:spChg>
        <pc:spChg chg="del">
          <ac:chgData name="Brooks,Steven (MED BDS) BII-CN-S" userId="36fc65db-0580-4e47-99d6-7ecfdafb5447" providerId="ADAL" clId="{B980D486-B60F-4308-BA66-3DC4D8E53B0B}" dt="2025-03-19T04:07:34.131" v="1805" actId="22"/>
          <ac:spMkLst>
            <pc:docMk/>
            <pc:sldMk cId="1722667975" sldId="2147374125"/>
            <ac:spMk id="3" creationId="{C55B4DEA-F063-35BD-E027-4DF88D8407BB}"/>
          </ac:spMkLst>
        </pc:spChg>
        <pc:spChg chg="mod">
          <ac:chgData name="Brooks,Steven (MED BDS) BII-CN-S" userId="36fc65db-0580-4e47-99d6-7ecfdafb5447" providerId="ADAL" clId="{B980D486-B60F-4308-BA66-3DC4D8E53B0B}" dt="2025-03-24T07:10:21.396" v="4283" actId="20577"/>
          <ac:spMkLst>
            <pc:docMk/>
            <pc:sldMk cId="1722667975" sldId="2147374125"/>
            <ac:spMk id="4" creationId="{BD971A68-8291-941D-AB53-C1A89BA62A87}"/>
          </ac:spMkLst>
        </pc:spChg>
        <pc:spChg chg="del">
          <ac:chgData name="Brooks,Steven (MED BDS) BII-CN-S" userId="36fc65db-0580-4e47-99d6-7ecfdafb5447" providerId="ADAL" clId="{B980D486-B60F-4308-BA66-3DC4D8E53B0B}" dt="2025-03-19T04:11:00.362" v="1842" actId="478"/>
          <ac:spMkLst>
            <pc:docMk/>
            <pc:sldMk cId="1722667975" sldId="2147374125"/>
            <ac:spMk id="5" creationId="{E8F1E880-B816-3254-EA9E-82A6531F808A}"/>
          </ac:spMkLst>
        </pc:spChg>
        <pc:spChg chg="add del mod">
          <ac:chgData name="Brooks,Steven (MED BDS) BII-CN-S" userId="36fc65db-0580-4e47-99d6-7ecfdafb5447" providerId="ADAL" clId="{B980D486-B60F-4308-BA66-3DC4D8E53B0B}" dt="2025-03-19T04:08:32.240" v="1811" actId="478"/>
          <ac:spMkLst>
            <pc:docMk/>
            <pc:sldMk cId="1722667975" sldId="2147374125"/>
            <ac:spMk id="11" creationId="{E34DE5F5-7792-1EE0-83A2-0EBC59B5212C}"/>
          </ac:spMkLst>
        </pc:spChg>
        <pc:spChg chg="add mod">
          <ac:chgData name="Brooks,Steven (MED BDS) BII-CN-S" userId="36fc65db-0580-4e47-99d6-7ecfdafb5447" providerId="ADAL" clId="{B980D486-B60F-4308-BA66-3DC4D8E53B0B}" dt="2025-03-19T05:28:36.570" v="3052" actId="1076"/>
          <ac:spMkLst>
            <pc:docMk/>
            <pc:sldMk cId="1722667975" sldId="2147374125"/>
            <ac:spMk id="12" creationId="{DE70B98D-430B-9CF1-FB0B-4A25B9D439E9}"/>
          </ac:spMkLst>
        </pc:spChg>
        <pc:spChg chg="add mod">
          <ac:chgData name="Brooks,Steven (MED BDS) BII-CN-S" userId="36fc65db-0580-4e47-99d6-7ecfdafb5447" providerId="ADAL" clId="{B980D486-B60F-4308-BA66-3DC4D8E53B0B}" dt="2025-03-19T05:28:33.677" v="3051" actId="1076"/>
          <ac:spMkLst>
            <pc:docMk/>
            <pc:sldMk cId="1722667975" sldId="2147374125"/>
            <ac:spMk id="15" creationId="{92149D89-58B6-9AE8-02B5-9CA9457F5B2C}"/>
          </ac:spMkLst>
        </pc:spChg>
        <pc:spChg chg="add del mod">
          <ac:chgData name="Brooks,Steven (MED BDS) BII-CN-S" userId="36fc65db-0580-4e47-99d6-7ecfdafb5447" providerId="ADAL" clId="{B980D486-B60F-4308-BA66-3DC4D8E53B0B}" dt="2025-03-19T05:27:50.327" v="3040" actId="478"/>
          <ac:spMkLst>
            <pc:docMk/>
            <pc:sldMk cId="1722667975" sldId="2147374125"/>
            <ac:spMk id="16" creationId="{1E6836D7-AE06-2DA4-0282-9147C860166A}"/>
          </ac:spMkLst>
        </pc:spChg>
        <pc:spChg chg="add mod">
          <ac:chgData name="Brooks,Steven (MED BDS) BII-CN-S" userId="36fc65db-0580-4e47-99d6-7ecfdafb5447" providerId="ADAL" clId="{B980D486-B60F-4308-BA66-3DC4D8E53B0B}" dt="2025-03-19T05:28:21.959" v="3047" actId="1076"/>
          <ac:spMkLst>
            <pc:docMk/>
            <pc:sldMk cId="1722667975" sldId="2147374125"/>
            <ac:spMk id="19" creationId="{641AD089-7F9F-8185-5364-01F3D5FFC85A}"/>
          </ac:spMkLst>
        </pc:spChg>
        <pc:picChg chg="add del">
          <ac:chgData name="Brooks,Steven (MED BDS) BII-CN-S" userId="36fc65db-0580-4e47-99d6-7ecfdafb5447" providerId="ADAL" clId="{B980D486-B60F-4308-BA66-3DC4D8E53B0B}" dt="2025-03-19T04:07:32.515" v="1804" actId="22"/>
          <ac:picMkLst>
            <pc:docMk/>
            <pc:sldMk cId="1722667975" sldId="2147374125"/>
            <ac:picMk id="8" creationId="{5CC35FFF-7F81-2E22-4187-19CE22DCFEC1}"/>
          </ac:picMkLst>
        </pc:picChg>
        <pc:picChg chg="add mod ord">
          <ac:chgData name="Brooks,Steven (MED BDS) BII-CN-S" userId="36fc65db-0580-4e47-99d6-7ecfdafb5447" providerId="ADAL" clId="{B980D486-B60F-4308-BA66-3DC4D8E53B0B}" dt="2025-03-19T04:10:19.133" v="1819" actId="1076"/>
          <ac:picMkLst>
            <pc:docMk/>
            <pc:sldMk cId="1722667975" sldId="2147374125"/>
            <ac:picMk id="10" creationId="{02B7AD23-3B5E-BE26-B142-3D10A4C1EE10}"/>
          </ac:picMkLst>
        </pc:picChg>
        <pc:picChg chg="add mod">
          <ac:chgData name="Brooks,Steven (MED BDS) BII-CN-S" userId="36fc65db-0580-4e47-99d6-7ecfdafb5447" providerId="ADAL" clId="{B980D486-B60F-4308-BA66-3DC4D8E53B0B}" dt="2025-03-19T04:14:50.045" v="1852" actId="1076"/>
          <ac:picMkLst>
            <pc:docMk/>
            <pc:sldMk cId="1722667975" sldId="2147374125"/>
            <ac:picMk id="14" creationId="{5291F3BD-E3A0-958A-4024-906B49B40460}"/>
          </ac:picMkLst>
        </pc:picChg>
        <pc:picChg chg="add mod">
          <ac:chgData name="Brooks,Steven (MED BDS) BII-CN-S" userId="36fc65db-0580-4e47-99d6-7ecfdafb5447" providerId="ADAL" clId="{B980D486-B60F-4308-BA66-3DC4D8E53B0B}" dt="2025-03-19T04:23:52.661" v="2350" actId="1076"/>
          <ac:picMkLst>
            <pc:docMk/>
            <pc:sldMk cId="1722667975" sldId="2147374125"/>
            <ac:picMk id="18" creationId="{C2CB21CA-4CF7-A0E7-A9FF-7F4396D347F1}"/>
          </ac:picMkLst>
        </pc:picChg>
      </pc:sldChg>
      <pc:sldChg chg="addSp delSp modSp new mod">
        <pc:chgData name="Brooks,Steven (MED BDS) BII-CN-S" userId="36fc65db-0580-4e47-99d6-7ecfdafb5447" providerId="ADAL" clId="{B980D486-B60F-4308-BA66-3DC4D8E53B0B}" dt="2025-03-19T05:32:42.945" v="3499" actId="20577"/>
        <pc:sldMkLst>
          <pc:docMk/>
          <pc:sldMk cId="243174441" sldId="2147374126"/>
        </pc:sldMkLst>
        <pc:spChg chg="mod">
          <ac:chgData name="Brooks,Steven (MED BDS) BII-CN-S" userId="36fc65db-0580-4e47-99d6-7ecfdafb5447" providerId="ADAL" clId="{B980D486-B60F-4308-BA66-3DC4D8E53B0B}" dt="2025-03-19T05:32:42.945" v="3499" actId="20577"/>
          <ac:spMkLst>
            <pc:docMk/>
            <pc:sldMk cId="243174441" sldId="2147374126"/>
            <ac:spMk id="2" creationId="{F3A877E9-8D83-E262-3BE6-2462742CA5FF}"/>
          </ac:spMkLst>
        </pc:spChg>
        <pc:spChg chg="del">
          <ac:chgData name="Brooks,Steven (MED BDS) BII-CN-S" userId="36fc65db-0580-4e47-99d6-7ecfdafb5447" providerId="ADAL" clId="{B980D486-B60F-4308-BA66-3DC4D8E53B0B}" dt="2025-03-19T05:23:17.602" v="2489" actId="22"/>
          <ac:spMkLst>
            <pc:docMk/>
            <pc:sldMk cId="243174441" sldId="2147374126"/>
            <ac:spMk id="3" creationId="{143AE7C7-8DE7-DEE3-6DA8-3713E7BE0FB8}"/>
          </ac:spMkLst>
        </pc:spChg>
        <pc:spChg chg="mod">
          <ac:chgData name="Brooks,Steven (MED BDS) BII-CN-S" userId="36fc65db-0580-4e47-99d6-7ecfdafb5447" providerId="ADAL" clId="{B980D486-B60F-4308-BA66-3DC4D8E53B0B}" dt="2025-03-19T05:31:02.005" v="3381" actId="20577"/>
          <ac:spMkLst>
            <pc:docMk/>
            <pc:sldMk cId="243174441" sldId="2147374126"/>
            <ac:spMk id="4" creationId="{390A8CCD-24B8-8E9A-1F3B-097337596E91}"/>
          </ac:spMkLst>
        </pc:spChg>
        <pc:spChg chg="add mod">
          <ac:chgData name="Brooks,Steven (MED BDS) BII-CN-S" userId="36fc65db-0580-4e47-99d6-7ecfdafb5447" providerId="ADAL" clId="{B980D486-B60F-4308-BA66-3DC4D8E53B0B}" dt="2025-03-19T05:28:48.070" v="3053" actId="14100"/>
          <ac:spMkLst>
            <pc:docMk/>
            <pc:sldMk cId="243174441" sldId="2147374126"/>
            <ac:spMk id="11" creationId="{26B11CD7-2A83-A66D-B718-797E28FC0125}"/>
          </ac:spMkLst>
        </pc:spChg>
        <pc:picChg chg="add mod ord">
          <ac:chgData name="Brooks,Steven (MED BDS) BII-CN-S" userId="36fc65db-0580-4e47-99d6-7ecfdafb5447" providerId="ADAL" clId="{B980D486-B60F-4308-BA66-3DC4D8E53B0B}" dt="2025-03-19T05:27:20.911" v="3033" actId="1076"/>
          <ac:picMkLst>
            <pc:docMk/>
            <pc:sldMk cId="243174441" sldId="2147374126"/>
            <ac:picMk id="8" creationId="{FF2FF819-F31F-1FB0-EF43-1B5AF5FBC81E}"/>
          </ac:picMkLst>
        </pc:picChg>
        <pc:picChg chg="add mod">
          <ac:chgData name="Brooks,Steven (MED BDS) BII-CN-S" userId="36fc65db-0580-4e47-99d6-7ecfdafb5447" providerId="ADAL" clId="{B980D486-B60F-4308-BA66-3DC4D8E53B0B}" dt="2025-03-19T05:27:24.130" v="3034" actId="1076"/>
          <ac:picMkLst>
            <pc:docMk/>
            <pc:sldMk cId="243174441" sldId="2147374126"/>
            <ac:picMk id="10" creationId="{3FFC0522-5F76-37B9-02C2-21B3BEC931FD}"/>
          </ac:picMkLst>
        </pc:picChg>
      </pc:sldChg>
      <pc:sldChg chg="del">
        <pc:chgData name="Brooks,Steven (MED BDS) BII-CN-S" userId="36fc65db-0580-4e47-99d6-7ecfdafb5447" providerId="ADAL" clId="{B980D486-B60F-4308-BA66-3DC4D8E53B0B}" dt="2025-03-10T07:25:24.672" v="4" actId="2696"/>
        <pc:sldMkLst>
          <pc:docMk/>
          <pc:sldMk cId="629984373" sldId="2147374127"/>
        </pc:sldMkLst>
      </pc:sldChg>
      <pc:sldChg chg="addSp delSp modSp new mod">
        <pc:chgData name="Brooks,Steven (MED BDS) BII-CN-S" userId="36fc65db-0580-4e47-99d6-7ecfdafb5447" providerId="ADAL" clId="{B980D486-B60F-4308-BA66-3DC4D8E53B0B}" dt="2025-03-24T09:32:57.611" v="4312" actId="20577"/>
        <pc:sldMkLst>
          <pc:docMk/>
          <pc:sldMk cId="2644288837" sldId="2147374127"/>
        </pc:sldMkLst>
        <pc:spChg chg="mod">
          <ac:chgData name="Brooks,Steven (MED BDS) BII-CN-S" userId="36fc65db-0580-4e47-99d6-7ecfdafb5447" providerId="ADAL" clId="{B980D486-B60F-4308-BA66-3DC4D8E53B0B}" dt="2025-03-19T05:45:07.805" v="3885" actId="20577"/>
          <ac:spMkLst>
            <pc:docMk/>
            <pc:sldMk cId="2644288837" sldId="2147374127"/>
            <ac:spMk id="2" creationId="{4E3353AD-6989-E3F4-B5A0-E473FD44B641}"/>
          </ac:spMkLst>
        </pc:spChg>
        <pc:spChg chg="del">
          <ac:chgData name="Brooks,Steven (MED BDS) BII-CN-S" userId="36fc65db-0580-4e47-99d6-7ecfdafb5447" providerId="ADAL" clId="{B980D486-B60F-4308-BA66-3DC4D8E53B0B}" dt="2025-03-19T05:31:29.257" v="3390" actId="3680"/>
          <ac:spMkLst>
            <pc:docMk/>
            <pc:sldMk cId="2644288837" sldId="2147374127"/>
            <ac:spMk id="3" creationId="{9EF96102-A353-4D41-883A-E77FCD8FF899}"/>
          </ac:spMkLst>
        </pc:spChg>
        <pc:spChg chg="del">
          <ac:chgData name="Brooks,Steven (MED BDS) BII-CN-S" userId="36fc65db-0580-4e47-99d6-7ecfdafb5447" providerId="ADAL" clId="{B980D486-B60F-4308-BA66-3DC4D8E53B0B}" dt="2025-03-19T05:31:32.549" v="3391" actId="478"/>
          <ac:spMkLst>
            <pc:docMk/>
            <pc:sldMk cId="2644288837" sldId="2147374127"/>
            <ac:spMk id="4" creationId="{839BD094-BEBD-E360-A54A-C443D634650E}"/>
          </ac:spMkLst>
        </pc:spChg>
        <pc:graphicFrameChg chg="add mod ord modGraphic">
          <ac:chgData name="Brooks,Steven (MED BDS) BII-CN-S" userId="36fc65db-0580-4e47-99d6-7ecfdafb5447" providerId="ADAL" clId="{B980D486-B60F-4308-BA66-3DC4D8E53B0B}" dt="2025-03-24T09:32:57.611" v="4312" actId="20577"/>
          <ac:graphicFrameMkLst>
            <pc:docMk/>
            <pc:sldMk cId="2644288837" sldId="2147374127"/>
            <ac:graphicFrameMk id="7" creationId="{F8BCC636-6FA3-2FDD-056D-128ED17481F2}"/>
          </ac:graphicFrameMkLst>
        </pc:graphicFrameChg>
        <pc:graphicFrameChg chg="add mod">
          <ac:chgData name="Brooks,Steven (MED BDS) BII-CN-S" userId="36fc65db-0580-4e47-99d6-7ecfdafb5447" providerId="ADAL" clId="{B980D486-B60F-4308-BA66-3DC4D8E53B0B}" dt="2025-03-19T05:47:35.728" v="3927"/>
          <ac:graphicFrameMkLst>
            <pc:docMk/>
            <pc:sldMk cId="2644288837" sldId="2147374127"/>
            <ac:graphicFrameMk id="8" creationId="{7671ED3C-9BEA-5CCA-1CBA-74BE4FA9BC77}"/>
          </ac:graphicFrameMkLst>
        </pc:graphicFrameChg>
        <pc:picChg chg="add mod">
          <ac:chgData name="Brooks,Steven (MED BDS) BII-CN-S" userId="36fc65db-0580-4e47-99d6-7ecfdafb5447" providerId="ADAL" clId="{B980D486-B60F-4308-BA66-3DC4D8E53B0B}" dt="2025-03-24T06:49:08.178" v="4253" actId="1036"/>
          <ac:picMkLst>
            <pc:docMk/>
            <pc:sldMk cId="2644288837" sldId="2147374127"/>
            <ac:picMk id="4" creationId="{008ACD37-4402-BD2C-6761-34F467EE0DC7}"/>
          </ac:picMkLst>
        </pc:picChg>
        <pc:picChg chg="add mod">
          <ac:chgData name="Brooks,Steven (MED BDS) BII-CN-S" userId="36fc65db-0580-4e47-99d6-7ecfdafb5447" providerId="ADAL" clId="{B980D486-B60F-4308-BA66-3DC4D8E53B0B}" dt="2025-03-24T06:48:51.507" v="4249" actId="1036"/>
          <ac:picMkLst>
            <pc:docMk/>
            <pc:sldMk cId="2644288837" sldId="2147374127"/>
            <ac:picMk id="8" creationId="{7E56B48F-B691-0BB1-CF96-2E968E84211C}"/>
          </ac:picMkLst>
        </pc:picChg>
        <pc:picChg chg="add mod">
          <ac:chgData name="Brooks,Steven (MED BDS) BII-CN-S" userId="36fc65db-0580-4e47-99d6-7ecfdafb5447" providerId="ADAL" clId="{B980D486-B60F-4308-BA66-3DC4D8E53B0B}" dt="2025-03-24T07:22:56.901" v="4285"/>
          <ac:picMkLst>
            <pc:docMk/>
            <pc:sldMk cId="2644288837" sldId="2147374127"/>
            <ac:picMk id="9" creationId="{8EE12E32-4F53-7AB6-8BCC-B6CB609DCD5D}"/>
          </ac:picMkLst>
        </pc:picChg>
        <pc:picChg chg="add mod">
          <ac:chgData name="Brooks,Steven (MED BDS) BII-CN-S" userId="36fc65db-0580-4e47-99d6-7ecfdafb5447" providerId="ADAL" clId="{B980D486-B60F-4308-BA66-3DC4D8E53B0B}" dt="2025-03-24T07:23:01.367" v="4287" actId="1076"/>
          <ac:picMkLst>
            <pc:docMk/>
            <pc:sldMk cId="2644288837" sldId="2147374127"/>
            <ac:picMk id="10" creationId="{F927706D-48C5-3FFC-6C86-CA622522B7E1}"/>
          </ac:picMkLst>
        </pc:picChg>
        <pc:picChg chg="add mod">
          <ac:chgData name="Brooks,Steven (MED BDS) BII-CN-S" userId="36fc65db-0580-4e47-99d6-7ecfdafb5447" providerId="ADAL" clId="{B980D486-B60F-4308-BA66-3DC4D8E53B0B}" dt="2025-03-24T07:23:09.337" v="4290" actId="1076"/>
          <ac:picMkLst>
            <pc:docMk/>
            <pc:sldMk cId="2644288837" sldId="2147374127"/>
            <ac:picMk id="11" creationId="{9F3F64C1-3562-0ACB-2189-D838C2B89AD8}"/>
          </ac:picMkLst>
        </pc:picChg>
        <pc:picChg chg="add mod">
          <ac:chgData name="Brooks,Steven (MED BDS) BII-CN-S" userId="36fc65db-0580-4e47-99d6-7ecfdafb5447" providerId="ADAL" clId="{B980D486-B60F-4308-BA66-3DC4D8E53B0B}" dt="2025-03-24T07:23:19.364" v="4294" actId="1076"/>
          <ac:picMkLst>
            <pc:docMk/>
            <pc:sldMk cId="2644288837" sldId="2147374127"/>
            <ac:picMk id="12" creationId="{42B6463B-8A05-8AFB-2B69-52958109461A}"/>
          </ac:picMkLst>
        </pc:picChg>
        <pc:picChg chg="add mod">
          <ac:chgData name="Brooks,Steven (MED BDS) BII-CN-S" userId="36fc65db-0580-4e47-99d6-7ecfdafb5447" providerId="ADAL" clId="{B980D486-B60F-4308-BA66-3DC4D8E53B0B}" dt="2025-03-24T07:23:27.681" v="4297" actId="1076"/>
          <ac:picMkLst>
            <pc:docMk/>
            <pc:sldMk cId="2644288837" sldId="2147374127"/>
            <ac:picMk id="13" creationId="{C222D895-2E55-97A9-8F4B-21898539E2AA}"/>
          </ac:picMkLst>
        </pc:picChg>
      </pc:sldChg>
      <pc:sldChg chg="modSp new del mod">
        <pc:chgData name="Brooks,Steven (MED BDS) BII-CN-S" userId="36fc65db-0580-4e47-99d6-7ecfdafb5447" providerId="ADAL" clId="{B980D486-B60F-4308-BA66-3DC4D8E53B0B}" dt="2025-03-19T05:54:55.194" v="4211" actId="2696"/>
        <pc:sldMkLst>
          <pc:docMk/>
          <pc:sldMk cId="3502953598" sldId="2147374128"/>
        </pc:sldMkLst>
        <pc:spChg chg="mod">
          <ac:chgData name="Brooks,Steven (MED BDS) BII-CN-S" userId="36fc65db-0580-4e47-99d6-7ecfdafb5447" providerId="ADAL" clId="{B980D486-B60F-4308-BA66-3DC4D8E53B0B}" dt="2025-03-19T05:54:52.256" v="4210" actId="20577"/>
          <ac:spMkLst>
            <pc:docMk/>
            <pc:sldMk cId="3502953598" sldId="2147374128"/>
            <ac:spMk id="2" creationId="{A1A1BD6D-D75B-9D4C-E397-2E213071714D}"/>
          </ac:spMkLst>
        </pc:spChg>
      </pc:sldChg>
      <pc:sldChg chg="del">
        <pc:chgData name="Brooks,Steven (MED BDS) BII-CN-S" userId="36fc65db-0580-4e47-99d6-7ecfdafb5447" providerId="ADAL" clId="{B980D486-B60F-4308-BA66-3DC4D8E53B0B}" dt="2025-03-10T07:25:08.691" v="2" actId="2696"/>
        <pc:sldMkLst>
          <pc:docMk/>
          <pc:sldMk cId="4137087325" sldId="21473741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208414-63E5-4F02-90C1-1083AB123697}"/>
              </a:ext>
            </a:extLst>
          </p:cNvPr>
          <p:cNvSpPr>
            <a:spLocks noGrp="1"/>
          </p:cNvSpPr>
          <p:nvPr>
            <p:ph type="ftr" sz="quarter" idx="2"/>
          </p:nvPr>
        </p:nvSpPr>
        <p:spPr>
          <a:xfrm>
            <a:off x="483022" y="8640452"/>
            <a:ext cx="5148000" cy="216000"/>
          </a:xfrm>
          <a:prstGeom prst="rect">
            <a:avLst/>
          </a:prstGeom>
        </p:spPr>
        <p:txBody>
          <a:bodyPr vert="horz" lIns="0" tIns="0" rIns="0" bIns="0" rtlCol="0" anchor="b">
            <a:noAutofit/>
          </a:bodyPr>
          <a:lstStyle>
            <a:lvl1pPr algn="l">
              <a:defRPr sz="1200"/>
            </a:lvl1pPr>
          </a:lstStyle>
          <a:p>
            <a:r>
              <a:rPr lang="en-US" sz="800">
                <a:solidFill>
                  <a:schemeClr val="bg2"/>
                </a:solidFill>
              </a:rPr>
              <a:t>Presentation title    |    ONLY FOR INTERNAL USE</a:t>
            </a:r>
          </a:p>
        </p:txBody>
      </p:sp>
      <p:sp>
        <p:nvSpPr>
          <p:cNvPr id="5" name="Slide Number Placeholder 4">
            <a:extLst>
              <a:ext uri="{FF2B5EF4-FFF2-40B4-BE49-F238E27FC236}">
                <a16:creationId xmlns:a16="http://schemas.microsoft.com/office/drawing/2014/main" id="{63298000-5EC0-49A7-A832-DD2DED39A0D1}"/>
              </a:ext>
            </a:extLst>
          </p:cNvPr>
          <p:cNvSpPr>
            <a:spLocks noGrp="1"/>
          </p:cNvSpPr>
          <p:nvPr>
            <p:ph type="sldNum" sz="quarter" idx="3"/>
          </p:nvPr>
        </p:nvSpPr>
        <p:spPr>
          <a:xfrm>
            <a:off x="6026812" y="8640452"/>
            <a:ext cx="360040" cy="216000"/>
          </a:xfrm>
          <a:prstGeom prst="rect">
            <a:avLst/>
          </a:prstGeom>
        </p:spPr>
        <p:txBody>
          <a:bodyPr vert="horz" lIns="0" tIns="0" rIns="0" bIns="0" rtlCol="0" anchor="b">
            <a:noAutofit/>
          </a:bodyPr>
          <a:lstStyle>
            <a:lvl1pPr algn="r">
              <a:defRPr sz="1200"/>
            </a:lvl1pPr>
          </a:lstStyle>
          <a:p>
            <a:fld id="{D388EF01-4040-4B6C-80FD-9D313BD6F632}" type="slidenum">
              <a:rPr lang="en-US" sz="800" smtClean="0">
                <a:solidFill>
                  <a:schemeClr val="bg2"/>
                </a:solidFill>
              </a:rPr>
              <a:pPr/>
              <a:t>‹#›</a:t>
            </a:fld>
            <a:endParaRPr lang="en-US" sz="800">
              <a:solidFill>
                <a:schemeClr val="bg2"/>
              </a:solidFill>
            </a:endParaRPr>
          </a:p>
        </p:txBody>
      </p:sp>
    </p:spTree>
    <p:extLst>
      <p:ext uri="{BB962C8B-B14F-4D97-AF65-F5344CB8AC3E}">
        <p14:creationId xmlns:p14="http://schemas.microsoft.com/office/powerpoint/2010/main" val="4013944680"/>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pos="302" userDrawn="1">
          <p15:clr>
            <a:srgbClr val="F26B43"/>
          </p15:clr>
        </p15:guide>
        <p15:guide id="2" pos="40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75566" y="611560"/>
            <a:ext cx="5904000" cy="3321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79425" y="4103948"/>
            <a:ext cx="5903913" cy="3897052"/>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8" name="Footer Placeholder 3">
            <a:extLst>
              <a:ext uri="{FF2B5EF4-FFF2-40B4-BE49-F238E27FC236}">
                <a16:creationId xmlns:a16="http://schemas.microsoft.com/office/drawing/2014/main" id="{5B82265E-FCCE-3032-9319-779A0A3FC97F}"/>
              </a:ext>
            </a:extLst>
          </p:cNvPr>
          <p:cNvSpPr>
            <a:spLocks noGrp="1"/>
          </p:cNvSpPr>
          <p:nvPr>
            <p:ph type="ftr" sz="quarter" idx="4"/>
          </p:nvPr>
        </p:nvSpPr>
        <p:spPr>
          <a:xfrm>
            <a:off x="483022" y="8640452"/>
            <a:ext cx="5148000" cy="216000"/>
          </a:xfrm>
          <a:prstGeom prst="rect">
            <a:avLst/>
          </a:prstGeom>
        </p:spPr>
        <p:txBody>
          <a:bodyPr vert="horz" lIns="0" tIns="0" rIns="0" bIns="0" rtlCol="0" anchor="b">
            <a:noAutofit/>
          </a:bodyPr>
          <a:lstStyle>
            <a:lvl1pPr algn="l">
              <a:defRPr sz="1200"/>
            </a:lvl1pPr>
          </a:lstStyle>
          <a:p>
            <a:r>
              <a:rPr lang="en-US" sz="800">
                <a:solidFill>
                  <a:schemeClr val="bg2"/>
                </a:solidFill>
              </a:rPr>
              <a:t>Presentation title    |    ONLY FOR INTERNAL USE</a:t>
            </a:r>
          </a:p>
        </p:txBody>
      </p:sp>
      <p:sp>
        <p:nvSpPr>
          <p:cNvPr id="9" name="Slide Number Placeholder 4">
            <a:extLst>
              <a:ext uri="{FF2B5EF4-FFF2-40B4-BE49-F238E27FC236}">
                <a16:creationId xmlns:a16="http://schemas.microsoft.com/office/drawing/2014/main" id="{73E0AC08-0105-C885-9273-72FE8FC54C80}"/>
              </a:ext>
            </a:extLst>
          </p:cNvPr>
          <p:cNvSpPr>
            <a:spLocks noGrp="1"/>
          </p:cNvSpPr>
          <p:nvPr>
            <p:ph type="sldNum" sz="quarter" idx="5"/>
          </p:nvPr>
        </p:nvSpPr>
        <p:spPr>
          <a:xfrm>
            <a:off x="6026812" y="8640452"/>
            <a:ext cx="360040" cy="216000"/>
          </a:xfrm>
          <a:prstGeom prst="rect">
            <a:avLst/>
          </a:prstGeom>
        </p:spPr>
        <p:txBody>
          <a:bodyPr vert="horz" lIns="0" tIns="0" rIns="0" bIns="0" rtlCol="0" anchor="b">
            <a:noAutofit/>
          </a:bodyPr>
          <a:lstStyle>
            <a:lvl1pPr algn="r">
              <a:defRPr sz="1200"/>
            </a:lvl1pPr>
          </a:lstStyle>
          <a:p>
            <a:fld id="{D388EF01-4040-4B6C-80FD-9D313BD6F632}" type="slidenum">
              <a:rPr lang="en-US" sz="800" smtClean="0">
                <a:solidFill>
                  <a:schemeClr val="bg2"/>
                </a:solidFill>
              </a:rPr>
              <a:pPr/>
              <a:t>‹#›</a:t>
            </a:fld>
            <a:endParaRPr lang="en-US" sz="800">
              <a:solidFill>
                <a:schemeClr val="bg2"/>
              </a:solidFill>
            </a:endParaRPr>
          </a:p>
        </p:txBody>
      </p:sp>
    </p:spTree>
    <p:extLst>
      <p:ext uri="{BB962C8B-B14F-4D97-AF65-F5344CB8AC3E}">
        <p14:creationId xmlns:p14="http://schemas.microsoft.com/office/powerpoint/2010/main" val="122120379"/>
      </p:ext>
    </p:extLst>
  </p:cSld>
  <p:clrMap bg1="lt1" tx1="dk1" bg2="lt2" tx2="dk2" accent1="accent1" accent2="accent2" accent3="accent3" accent4="accent4" accent5="accent5" accent6="accent6" hlink="hlink" folHlink="folHlink"/>
  <p:hf hdr="0" dt="0"/>
  <p:notesStyle>
    <a:lvl1pPr marL="144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1pPr>
    <a:lvl2pPr marL="288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4pPr>
    <a:lvl5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6pPr>
    <a:lvl7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7pPr>
    <a:lvl8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8pPr>
    <a:lvl9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302" userDrawn="1">
          <p15:clr>
            <a:srgbClr val="F26B43"/>
          </p15:clr>
        </p15:guide>
        <p15:guide id="3" pos="4021"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2025 China Pharmaceutical Industry RUG Meeting</a:t>
            </a:r>
          </a:p>
        </p:txBody>
      </p:sp>
      <p:pic>
        <p:nvPicPr>
          <p:cNvPr id="7" name="Graphic 6">
            <a:extLst>
              <a:ext uri="{FF2B5EF4-FFF2-40B4-BE49-F238E27FC236}">
                <a16:creationId xmlns:a16="http://schemas.microsoft.com/office/drawing/2014/main" id="{F83C9F7B-43D1-DD7F-8137-0164F7AD1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23396" y="649522"/>
            <a:ext cx="1615108" cy="239275"/>
          </a:xfrm>
          <a:prstGeom prst="rect">
            <a:avLst/>
          </a:prstGeom>
        </p:spPr>
      </p:pic>
    </p:spTree>
    <p:extLst>
      <p:ext uri="{BB962C8B-B14F-4D97-AF65-F5344CB8AC3E}">
        <p14:creationId xmlns:p14="http://schemas.microsoft.com/office/powerpoint/2010/main" val="99922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2025 China Pharmaceutical Industry RUG Meeting</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a:t>
            </a:fld>
            <a:endParaRPr lang="en-US"/>
          </a:p>
        </p:txBody>
      </p:sp>
    </p:spTree>
    <p:extLst>
      <p:ext uri="{BB962C8B-B14F-4D97-AF65-F5344CB8AC3E}">
        <p14:creationId xmlns:p14="http://schemas.microsoft.com/office/powerpoint/2010/main" val="216705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2025 China Pharmaceutical Industry RUG Meeting</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08926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2025 China Pharmaceutical Industry RUG Meeting</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7130089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p:txBody>
          <a:bodyPr/>
          <a:lstStyle/>
          <a:p>
            <a:fld id="{8FF9B0DE-3FEB-4AA0-B465-B80EF7C1333D}" type="slidenum">
              <a:rPr lang="en-US" smtClean="0"/>
              <a:pPr/>
              <a:t>‹#›</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p:txBody>
          <a:bodyPr/>
          <a:lstStyle/>
          <a:p>
            <a:r>
              <a:rPr lang="en-US"/>
              <a:t>2025 China Pharmaceutical Industry RUG Meeting</a:t>
            </a:r>
          </a:p>
        </p:txBody>
      </p:sp>
    </p:spTree>
    <p:extLst>
      <p:ext uri="{BB962C8B-B14F-4D97-AF65-F5344CB8AC3E}">
        <p14:creationId xmlns:p14="http://schemas.microsoft.com/office/powerpoint/2010/main" val="2987639518"/>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2025 China Pharmaceutical Industry RUG Meeting</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288162539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p:txBody>
          <a:bodyPr/>
          <a:lstStyle>
            <a:lvl1pPr>
              <a:defRPr>
                <a:solidFill>
                  <a:schemeClr val="bg1"/>
                </a:solidFill>
              </a:defRPr>
            </a:lvl1pPr>
          </a:lstStyle>
          <a:p>
            <a:r>
              <a:rPr lang="en-US"/>
              <a:t>2025 China Pharmaceutical Industry RUG Meeting</a:t>
            </a:r>
          </a:p>
        </p:txBody>
      </p:sp>
    </p:spTree>
    <p:extLst>
      <p:ext uri="{BB962C8B-B14F-4D97-AF65-F5344CB8AC3E}">
        <p14:creationId xmlns:p14="http://schemas.microsoft.com/office/powerpoint/2010/main" val="3954476981"/>
      </p:ext>
    </p:extLst>
  </p:cSld>
  <p:clrMapOvr>
    <a:masterClrMapping/>
  </p:clrMapOvr>
  <p:extLst>
    <p:ext uri="{DCECCB84-F9BA-43D5-87BE-67443E8EF086}">
      <p15:sldGuideLst xmlns:p15="http://schemas.microsoft.com/office/powerpoint/2012/main">
        <p15:guide id="2" pos="495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2025 China Pharmaceutical Industry RUG Meeting</a:t>
            </a:r>
          </a:p>
        </p:txBody>
      </p:sp>
    </p:spTree>
    <p:extLst>
      <p:ext uri="{BB962C8B-B14F-4D97-AF65-F5344CB8AC3E}">
        <p14:creationId xmlns:p14="http://schemas.microsoft.com/office/powerpoint/2010/main" val="2767965743"/>
      </p:ext>
    </p:extLst>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2025 China Pharmaceutical Industry RUG Meeting</a:t>
            </a:r>
          </a:p>
        </p:txBody>
      </p:sp>
    </p:spTree>
    <p:extLst>
      <p:ext uri="{BB962C8B-B14F-4D97-AF65-F5344CB8AC3E}">
        <p14:creationId xmlns:p14="http://schemas.microsoft.com/office/powerpoint/2010/main" val="3660840846"/>
      </p:ext>
    </p:extLst>
  </p:cSld>
  <p:clrMapOvr>
    <a:masterClrMapping/>
  </p:clrMapOvr>
  <p:extLst>
    <p:ext uri="{DCECCB84-F9BA-43D5-87BE-67443E8EF086}">
      <p15:sldGuideLst xmlns:p15="http://schemas.microsoft.com/office/powerpoint/2012/main">
        <p15:guide id="1" pos="2547" userDrawn="1">
          <p15:clr>
            <a:srgbClr val="FBAE40"/>
          </p15:clr>
        </p15:guide>
        <p15:guide id="2" pos="4951" userDrawn="1">
          <p15:clr>
            <a:srgbClr val="FBAE40"/>
          </p15:clr>
        </p15:guide>
        <p15:guide id="3" pos="2729" userDrawn="1">
          <p15:clr>
            <a:srgbClr val="FBAE40"/>
          </p15:clr>
        </p15:guide>
        <p15:guide id="4" pos="51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2025 China Pharmaceutical Industry RUG Meeting</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177534345"/>
      </p:ext>
    </p:extLst>
  </p:cSld>
  <p:clrMapOvr>
    <a:masterClrMapping/>
  </p:clrMapOvr>
  <p:extLst>
    <p:ext uri="{DCECCB84-F9BA-43D5-87BE-67443E8EF086}">
      <p15:sldGuideLst xmlns:p15="http://schemas.microsoft.com/office/powerpoint/2012/main">
        <p15:guide id="1" pos="2547" userDrawn="1">
          <p15:clr>
            <a:srgbClr val="FBAE40"/>
          </p15:clr>
        </p15:guide>
        <p15:guide id="2" pos="27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2025 China Pharmaceutical Industry RUG Meeting</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09789797"/>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2025 China Pharmaceutical Industry RUG Meeting</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pic>
        <p:nvPicPr>
          <p:cNvPr id="12" name="Picture 11" descr="A white letter on a black background&#10;&#10;Description automatically generated">
            <a:extLst>
              <a:ext uri="{FF2B5EF4-FFF2-40B4-BE49-F238E27FC236}">
                <a16:creationId xmlns:a16="http://schemas.microsoft.com/office/drawing/2014/main" id="{7AFF9B2B-842C-41C5-8A4B-79673F74CC75}"/>
              </a:ext>
            </a:extLst>
          </p:cNvPr>
          <p:cNvPicPr>
            <a:picLocks noChangeAspect="1"/>
          </p:cNvPicPr>
          <p:nvPr userDrawn="1"/>
        </p:nvPicPr>
        <p:blipFill>
          <a:blip r:embed="rId5"/>
          <a:stretch>
            <a:fillRect/>
          </a:stretch>
        </p:blipFill>
        <p:spPr>
          <a:xfrm>
            <a:off x="9912424" y="649402"/>
            <a:ext cx="1626080" cy="239395"/>
          </a:xfrm>
          <a:prstGeom prst="rect">
            <a:avLst/>
          </a:prstGeom>
        </p:spPr>
      </p:pic>
    </p:spTree>
    <p:extLst>
      <p:ext uri="{BB962C8B-B14F-4D97-AF65-F5344CB8AC3E}">
        <p14:creationId xmlns:p14="http://schemas.microsoft.com/office/powerpoint/2010/main" val="399763046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2025 China Pharmaceutical Industry RUG Meeting</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102921626"/>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2025 China Pharmaceutical Industry RUG Meeting</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221245573"/>
      </p:ext>
    </p:extLst>
  </p:cSld>
  <p:clrMapOvr>
    <a:masterClrMapping/>
  </p:clrMapOvr>
  <p:extLst>
    <p:ext uri="{DCECCB84-F9BA-43D5-87BE-67443E8EF086}">
      <p15:sldGuideLst xmlns:p15="http://schemas.microsoft.com/office/powerpoint/2012/main">
        <p15:guide id="1" pos="1459" userDrawn="1">
          <p15:clr>
            <a:srgbClr val="FBAE40"/>
          </p15:clr>
        </p15:guide>
        <p15:guide id="2" pos="127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2025 China Pharmaceutical Industry RUG Meeting</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953119291"/>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2025 China Pharmaceutical Industry RUG Meeting</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433178519"/>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2025 China Pharmaceutical Industry RUG Meeting</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652567264"/>
      </p:ext>
    </p:extLst>
  </p:cSld>
  <p:clrMapOvr>
    <a:masterClrMapping/>
  </p:clrMapOvr>
  <p:extLst>
    <p:ext uri="{DCECCB84-F9BA-43D5-87BE-67443E8EF086}">
      <p15:sldGuideLst xmlns:p15="http://schemas.microsoft.com/office/powerpoint/2012/main">
        <p15:guide id="1" pos="1459" userDrawn="1">
          <p15:clr>
            <a:srgbClr val="FBAE40"/>
          </p15:clr>
        </p15:guide>
        <p15:guide id="2" pos="12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2025 China Pharmaceutical Industry RUG Meeting</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4257842201"/>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9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2025 China Pharmaceutical Industry RUG Meeting</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935245917"/>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98" userDrawn="1">
          <p15:clr>
            <a:srgbClr val="FBAE40"/>
          </p15:clr>
        </p15:guide>
        <p15:guide id="4"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2025 China Pharmaceutical Industry RUG Meeting</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503938524"/>
      </p:ext>
    </p:extLst>
  </p:cSld>
  <p:clrMapOvr>
    <a:masterClrMapping/>
  </p:clrMapOvr>
  <p:extLst>
    <p:ext uri="{DCECCB84-F9BA-43D5-87BE-67443E8EF086}">
      <p15:sldGuideLst xmlns:p15="http://schemas.microsoft.com/office/powerpoint/2012/main">
        <p15:guide id="1" pos="4951" userDrawn="1">
          <p15:clr>
            <a:srgbClr val="FBAE40"/>
          </p15:clr>
        </p15:guide>
        <p15:guide id="3" orient="horz" pos="1298" userDrawn="1">
          <p15:clr>
            <a:srgbClr val="FBAE40"/>
          </p15:clr>
        </p15:guide>
        <p15:guide id="4" pos="513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2025 China Pharmaceutical Industry RUG Meeting</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33980837"/>
      </p:ext>
    </p:extLst>
  </p:cSld>
  <p:clrMapOvr>
    <a:masterClrMapping/>
  </p:clrMapOvr>
  <p:extLst>
    <p:ext uri="{DCECCB84-F9BA-43D5-87BE-67443E8EF086}">
      <p15:sldGuideLst xmlns:p15="http://schemas.microsoft.com/office/powerpoint/2012/main">
        <p15:guide id="1" pos="6221" userDrawn="1">
          <p15:clr>
            <a:srgbClr val="FBAE40"/>
          </p15:clr>
        </p15:guide>
        <p15:guide id="2" pos="6403" userDrawn="1">
          <p15:clr>
            <a:srgbClr val="FBAE40"/>
          </p15:clr>
        </p15:guide>
        <p15:guide id="3" orient="horz" pos="129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2025 China Pharmaceutical Industry RUG Meeting</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7943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2025 China Pharmaceutical Industry RUG Meeting</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pic>
        <p:nvPicPr>
          <p:cNvPr id="13" name="Picture 12" descr="A white letter on a black background&#10;&#10;Description automatically generated">
            <a:extLst>
              <a:ext uri="{FF2B5EF4-FFF2-40B4-BE49-F238E27FC236}">
                <a16:creationId xmlns:a16="http://schemas.microsoft.com/office/drawing/2014/main" id="{C50E5470-7CCD-AE8F-3796-356BA5802E2B}"/>
              </a:ext>
            </a:extLst>
          </p:cNvPr>
          <p:cNvPicPr>
            <a:picLocks noChangeAspect="1"/>
          </p:cNvPicPr>
          <p:nvPr userDrawn="1"/>
        </p:nvPicPr>
        <p:blipFill>
          <a:blip r:embed="rId5"/>
          <a:stretch>
            <a:fillRect/>
          </a:stretch>
        </p:blipFill>
        <p:spPr>
          <a:xfrm>
            <a:off x="9912424" y="649402"/>
            <a:ext cx="1626080" cy="239395"/>
          </a:xfrm>
          <a:prstGeom prst="rect">
            <a:avLst/>
          </a:prstGeom>
        </p:spPr>
      </p:pic>
    </p:spTree>
    <p:extLst>
      <p:ext uri="{BB962C8B-B14F-4D97-AF65-F5344CB8AC3E}">
        <p14:creationId xmlns:p14="http://schemas.microsoft.com/office/powerpoint/2010/main" val="14214014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2025 China Pharmaceutical Industry RUG Meeting</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1371817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2025 China Pharmaceutical Industry RUG Meeting</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293466420"/>
      </p:ext>
    </p:extLst>
  </p:cSld>
  <p:clrMapOvr>
    <a:masterClrMapping/>
  </p:clrMapOvr>
  <p:extLst>
    <p:ext uri="{DCECCB84-F9BA-43D5-87BE-67443E8EF086}">
      <p15:sldGuideLst xmlns:p15="http://schemas.microsoft.com/office/powerpoint/2012/main">
        <p15:guide id="1" pos="3931" userDrawn="1">
          <p15:clr>
            <a:srgbClr val="FBAE40"/>
          </p15:clr>
        </p15:guide>
        <p15:guide id="2" orient="horz" pos="2137" userDrawn="1">
          <p15:clr>
            <a:srgbClr val="FBAE40"/>
          </p15:clr>
        </p15:guide>
        <p15:guide id="3" orient="horz" pos="1434" userDrawn="1">
          <p15:clr>
            <a:srgbClr val="FBAE40"/>
          </p15:clr>
        </p15:guide>
        <p15:guide id="4" pos="374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2025 China Pharmaceutical Industry RUG Meeting</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2025</a:t>
            </a:fld>
            <a:r>
              <a:rPr lang="en-US" sz="900"/>
              <a:t> Boehringer Ingelheim International GmbH. All rights reserved.</a:t>
            </a:r>
          </a:p>
        </p:txBody>
      </p:sp>
    </p:spTree>
    <p:extLst>
      <p:ext uri="{BB962C8B-B14F-4D97-AF65-F5344CB8AC3E}">
        <p14:creationId xmlns:p14="http://schemas.microsoft.com/office/powerpoint/2010/main" val="313102090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928493"/>
            <a:ext cx="12192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a:endParaRPr lang="en-GB" sz="1867" noProof="0">
              <a:solidFill>
                <a:schemeClr val="tx1"/>
              </a:solidFill>
              <a:latin typeface="BISansOpti"/>
            </a:endParaRPr>
          </a:p>
        </p:txBody>
      </p:sp>
      <p:sp>
        <p:nvSpPr>
          <p:cNvPr id="3" name="Inhaltsplatzhalter 2"/>
          <p:cNvSpPr>
            <a:spLocks noGrp="1"/>
          </p:cNvSpPr>
          <p:nvPr>
            <p:ph idx="1" hasCustomPrompt="1"/>
          </p:nvPr>
        </p:nvSpPr>
        <p:spPr/>
        <p:txBody>
          <a:bodyPr/>
          <a:lstStyle>
            <a:lvl1pPr>
              <a:defRPr>
                <a:solidFill>
                  <a:srgbClr val="000000"/>
                </a:solidFill>
              </a:defRPr>
            </a:lvl1pPr>
          </a:lstStyle>
          <a:p>
            <a:pPr lvl="0"/>
            <a:r>
              <a:rPr lang="en-GB" noProof="0"/>
              <a:t>Click to add text</a:t>
            </a:r>
          </a:p>
        </p:txBody>
      </p:sp>
      <p:cxnSp>
        <p:nvCxnSpPr>
          <p:cNvPr id="5" name="Gerade Verbindung 4"/>
          <p:cNvCxnSpPr/>
          <p:nvPr/>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12192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6" name="Datumsplatzhalter 5"/>
          <p:cNvSpPr>
            <a:spLocks noGrp="1"/>
          </p:cNvSpPr>
          <p:nvPr>
            <p:ph type="dt" sz="half" idx="10"/>
          </p:nvPr>
        </p:nvSpPr>
        <p:spPr/>
        <p:txBody>
          <a:bodyPr/>
          <a:lstStyle/>
          <a:p>
            <a:endParaRPr lang="en-GB"/>
          </a:p>
        </p:txBody>
      </p:sp>
      <p:sp>
        <p:nvSpPr>
          <p:cNvPr id="7" name="Fußzeilenplatzhalter 6"/>
          <p:cNvSpPr>
            <a:spLocks noGrp="1"/>
          </p:cNvSpPr>
          <p:nvPr>
            <p:ph type="ftr" sz="quarter" idx="11"/>
          </p:nvPr>
        </p:nvSpPr>
        <p:spPr/>
        <p:txBody>
          <a:bodyPr/>
          <a:lstStyle/>
          <a:p>
            <a:r>
              <a:rPr lang="en-US"/>
              <a:t>2025 China Pharmaceutical Industry RUG Meeting</a:t>
            </a:r>
            <a:endParaRPr lang="en-GB"/>
          </a:p>
        </p:txBody>
      </p:sp>
      <p:sp>
        <p:nvSpPr>
          <p:cNvPr id="8" name="Foliennummernplatzhalter 7"/>
          <p:cNvSpPr>
            <a:spLocks noGrp="1"/>
          </p:cNvSpPr>
          <p:nvPr>
            <p:ph type="sldNum" sz="quarter" idx="12"/>
          </p:nvPr>
        </p:nvSpPr>
        <p:spPr/>
        <p:txBody>
          <a:bodyPr/>
          <a:lstStyle/>
          <a:p>
            <a:fld id="{143B55C4-4F5A-416B-997D-6CE47EB0A945}" type="slidenum">
              <a:rPr lang="en-GB" smtClean="0"/>
              <a:pPr/>
              <a:t>‹#›</a:t>
            </a:fld>
            <a:endParaRPr lang="en-GB"/>
          </a:p>
        </p:txBody>
      </p:sp>
      <p:sp>
        <p:nvSpPr>
          <p:cNvPr id="14" name="Titel 7"/>
          <p:cNvSpPr>
            <a:spLocks noGrp="1"/>
          </p:cNvSpPr>
          <p:nvPr>
            <p:ph type="title" hasCustomPrompt="1"/>
          </p:nvPr>
        </p:nvSpPr>
        <p:spPr>
          <a:xfrm>
            <a:off x="490100" y="387429"/>
            <a:ext cx="11211800" cy="492443"/>
          </a:xfrm>
        </p:spPr>
        <p:txBody>
          <a:bodyPr/>
          <a:lstStyle/>
          <a:p>
            <a:r>
              <a:rPr lang="en-GB" noProof="0"/>
              <a:t>Click to add headline</a:t>
            </a:r>
          </a:p>
        </p:txBody>
      </p:sp>
      <p:pic>
        <p:nvPicPr>
          <p:cNvPr id="15"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924" y="6485508"/>
            <a:ext cx="840360" cy="254013"/>
          </a:xfrm>
          <a:prstGeom prst="rect">
            <a:avLst/>
          </a:prstGeom>
        </p:spPr>
      </p:pic>
    </p:spTree>
    <p:extLst>
      <p:ext uri="{BB962C8B-B14F-4D97-AF65-F5344CB8AC3E}">
        <p14:creationId xmlns:p14="http://schemas.microsoft.com/office/powerpoint/2010/main" val="261196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2025 China Pharmaceutical Industry RUG Meeting</a:t>
            </a:r>
          </a:p>
        </p:txBody>
      </p:sp>
      <p:grpSp>
        <p:nvGrpSpPr>
          <p:cNvPr id="6" name="Group 5">
            <a:extLst>
              <a:ext uri="{FF2B5EF4-FFF2-40B4-BE49-F238E27FC236}">
                <a16:creationId xmlns:a16="http://schemas.microsoft.com/office/drawing/2014/main" id="{28D32FED-547E-0BF1-8567-DB33A9EEAF18}"/>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2" name="TextBox 11">
              <a:extLst>
                <a:ext uri="{FF2B5EF4-FFF2-40B4-BE49-F238E27FC236}">
                  <a16:creationId xmlns:a16="http://schemas.microsoft.com/office/drawing/2014/main" id="{39404507-51EC-B961-42FB-56684AE6D086}"/>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3" name="Picture 12">
              <a:extLst>
                <a:ext uri="{FF2B5EF4-FFF2-40B4-BE49-F238E27FC236}">
                  <a16:creationId xmlns:a16="http://schemas.microsoft.com/office/drawing/2014/main" id="{D2A2DCDD-87D8-A4BF-7482-51B8E6D5D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5" name="TextBox 14">
              <a:extLst>
                <a:ext uri="{FF2B5EF4-FFF2-40B4-BE49-F238E27FC236}">
                  <a16:creationId xmlns:a16="http://schemas.microsoft.com/office/drawing/2014/main" id="{065B591E-D8A0-EDFE-1511-0E54D26949F7}"/>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pic>
        <p:nvPicPr>
          <p:cNvPr id="16" name="Picture 15" descr="A white letter on a black background&#10;&#10;Description automatically generated">
            <a:extLst>
              <a:ext uri="{FF2B5EF4-FFF2-40B4-BE49-F238E27FC236}">
                <a16:creationId xmlns:a16="http://schemas.microsoft.com/office/drawing/2014/main" id="{A4B0E2CC-99F7-4658-F445-5A60087209D3}"/>
              </a:ext>
            </a:extLst>
          </p:cNvPr>
          <p:cNvPicPr>
            <a:picLocks noChangeAspect="1"/>
          </p:cNvPicPr>
          <p:nvPr userDrawn="1"/>
        </p:nvPicPr>
        <p:blipFill>
          <a:blip r:embed="rId5"/>
          <a:stretch>
            <a:fillRect/>
          </a:stretch>
        </p:blipFill>
        <p:spPr>
          <a:xfrm>
            <a:off x="9912424" y="649402"/>
            <a:ext cx="1626080" cy="239395"/>
          </a:xfrm>
          <a:prstGeom prst="rect">
            <a:avLst/>
          </a:prstGeom>
        </p:spPr>
      </p:pic>
    </p:spTree>
    <p:extLst>
      <p:ext uri="{BB962C8B-B14F-4D97-AF65-F5344CB8AC3E}">
        <p14:creationId xmlns:p14="http://schemas.microsoft.com/office/powerpoint/2010/main" val="4124807300"/>
      </p:ext>
    </p:extLst>
  </p:cSld>
  <p:clrMapOvr>
    <a:masterClrMapping/>
  </p:clrMapOvr>
  <p:extLst>
    <p:ext uri="{DCECCB84-F9BA-43D5-87BE-67443E8EF086}">
      <p15:sldGuideLst xmlns:p15="http://schemas.microsoft.com/office/powerpoint/2012/main">
        <p15:guide id="1" orient="horz" pos="2682" userDrawn="1">
          <p15:clr>
            <a:srgbClr val="FBAE40"/>
          </p15:clr>
        </p15:guide>
        <p15:guide id="7" orient="horz" pos="27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2025 China Pharmaceutical Industry RUG Meeting</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383536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2025 China Pharmaceutical Industry RUG Meeting</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828961397"/>
      </p:ext>
    </p:extLst>
  </p:cSld>
  <p:clrMapOvr>
    <a:masterClrMapping/>
  </p:clrMapOvr>
  <p:extLst>
    <p:ext uri="{DCECCB84-F9BA-43D5-87BE-67443E8EF086}">
      <p15:sldGuideLst xmlns:p15="http://schemas.microsoft.com/office/powerpoint/2012/main">
        <p15:guide id="3" pos="3749" userDrawn="1">
          <p15:clr>
            <a:srgbClr val="FBAE40"/>
          </p15:clr>
        </p15:guide>
        <p15:guide id="5" pos="393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2025 China Pharmaceutical Industry RUG Meeting</a:t>
            </a:r>
          </a:p>
        </p:txBody>
      </p:sp>
    </p:spTree>
    <p:extLst>
      <p:ext uri="{BB962C8B-B14F-4D97-AF65-F5344CB8AC3E}">
        <p14:creationId xmlns:p14="http://schemas.microsoft.com/office/powerpoint/2010/main" val="47710885"/>
      </p:ext>
    </p:extLst>
  </p:cSld>
  <p:clrMapOvr>
    <a:masterClrMapping/>
  </p:clrMapOvr>
  <p:extLst>
    <p:ext uri="{DCECCB84-F9BA-43D5-87BE-67443E8EF086}">
      <p15:sldGuideLst xmlns:p15="http://schemas.microsoft.com/office/powerpoint/2012/main">
        <p15:guide id="1" orient="horz" pos="2024" userDrawn="1">
          <p15:clr>
            <a:srgbClr val="FBAE40"/>
          </p15:clr>
        </p15:guide>
        <p15:guide id="2" orient="horz" pos="225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2025 China Pharmaceutical Industry RUG Meeting</a:t>
            </a:r>
          </a:p>
        </p:txBody>
      </p:sp>
    </p:spTree>
    <p:extLst>
      <p:ext uri="{BB962C8B-B14F-4D97-AF65-F5344CB8AC3E}">
        <p14:creationId xmlns:p14="http://schemas.microsoft.com/office/powerpoint/2010/main" val="3099830585"/>
      </p:ext>
    </p:extLst>
  </p:cSld>
  <p:clrMapOvr>
    <a:masterClrMapping/>
  </p:clrMapOvr>
  <p:extLst>
    <p:ext uri="{DCECCB84-F9BA-43D5-87BE-67443E8EF086}">
      <p15:sldGuideLst xmlns:p15="http://schemas.microsoft.com/office/powerpoint/2012/main">
        <p15:guide id="3" orient="horz" pos="2024" userDrawn="1">
          <p15:clr>
            <a:srgbClr val="FBAE40"/>
          </p15:clr>
        </p15:guide>
        <p15:guide id="4" orient="horz" pos="225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5" name="Grafik 4">
            <a:extLst>
              <a:ext uri="{FF2B5EF4-FFF2-40B4-BE49-F238E27FC236}">
                <a16:creationId xmlns:a16="http://schemas.microsoft.com/office/drawing/2014/main" id="{EE7772F2-FA6E-58A9-9E00-5407C4C6D9D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2025 China Pharmaceutical Industry RUG Meeting</a:t>
            </a:r>
          </a:p>
        </p:txBody>
      </p:sp>
      <p:grpSp>
        <p:nvGrpSpPr>
          <p:cNvPr id="16" name="Group 15">
            <a:extLst>
              <a:ext uri="{FF2B5EF4-FFF2-40B4-BE49-F238E27FC236}">
                <a16:creationId xmlns:a16="http://schemas.microsoft.com/office/drawing/2014/main" id="{D2D34356-34F3-1E89-4AAB-FD152C5E05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D4B81AAF-FF1D-EDCE-0A83-D65DAC7945B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B75A2EF2-D131-D1B0-F40E-2A5462A47C5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1D861B26-9995-6295-D8D1-F6113B2A85D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958627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024" userDrawn="1">
          <p15:clr>
            <a:srgbClr val="FBAE40"/>
          </p15:clr>
        </p15:guide>
        <p15:guide id="3" orient="horz" pos="225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309000"/>
            <a:ext cx="5040560" cy="216000"/>
          </a:xfrm>
          <a:prstGeom prst="rect">
            <a:avLst/>
          </a:prstGeom>
        </p:spPr>
        <p:txBody>
          <a:bodyPr vert="horz" lIns="0" tIns="0" rIns="0" bIns="0" rtlCol="0" anchor="b">
            <a:noAutofit/>
          </a:bodyPr>
          <a:lstStyle>
            <a:lvl1pPr marL="0" indent="0" algn="r">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2025 China Pharmaceutical Industry RUG Meeting</a:t>
            </a:r>
          </a:p>
        </p:txBody>
      </p:sp>
      <p:sp>
        <p:nvSpPr>
          <p:cNvPr id="6" name="Foliennummernplatzhalter 5"/>
          <p:cNvSpPr>
            <a:spLocks noGrp="1"/>
          </p:cNvSpPr>
          <p:nvPr>
            <p:ph type="sldNum" sz="quarter" idx="4"/>
          </p:nvPr>
        </p:nvSpPr>
        <p:spPr bwMode="gray">
          <a:xfrm>
            <a:off x="11424592" y="6310800"/>
            <a:ext cx="288000" cy="216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2536109598"/>
      </p:ext>
    </p:extLst>
  </p:cSld>
  <p:clrMap bg1="lt1" tx1="dk1" bg2="lt2" tx2="dk2" accent1="accent1" accent2="accent2" accent3="accent3" accent4="accent4" accent5="accent5" accent6="accent6" hlink="hlink" folHlink="folHlink"/>
  <p:sldLayoutIdLst>
    <p:sldLayoutId id="2147483772" r:id="rId1"/>
    <p:sldLayoutId id="2147483786" r:id="rId2"/>
    <p:sldLayoutId id="2147483805" r:id="rId3"/>
    <p:sldLayoutId id="2147483787" r:id="rId4"/>
    <p:sldLayoutId id="2147483773" r:id="rId5"/>
    <p:sldLayoutId id="2147483804" r:id="rId6"/>
    <p:sldLayoutId id="2147483802" r:id="rId7"/>
    <p:sldLayoutId id="2147483803" r:id="rId8"/>
    <p:sldLayoutId id="2147483808" r:id="rId9"/>
    <p:sldLayoutId id="2147483775" r:id="rId10"/>
    <p:sldLayoutId id="2147483807" r:id="rId11"/>
    <p:sldLayoutId id="2147483776" r:id="rId12"/>
    <p:sldLayoutId id="2147483810" r:id="rId13"/>
    <p:sldLayoutId id="2147483809" r:id="rId14"/>
    <p:sldLayoutId id="2147483788" r:id="rId15"/>
    <p:sldLayoutId id="2147483789" r:id="rId16"/>
    <p:sldLayoutId id="2147483790" r:id="rId17"/>
    <p:sldLayoutId id="2147483791" r:id="rId18"/>
    <p:sldLayoutId id="2147483792" r:id="rId19"/>
    <p:sldLayoutId id="2147483793" r:id="rId20"/>
    <p:sldLayoutId id="2147483794" r:id="rId21"/>
    <p:sldLayoutId id="2147483799" r:id="rId22"/>
    <p:sldLayoutId id="2147483800" r:id="rId23"/>
    <p:sldLayoutId id="2147483806" r:id="rId24"/>
    <p:sldLayoutId id="2147483795" r:id="rId25"/>
    <p:sldLayoutId id="2147483796" r:id="rId26"/>
    <p:sldLayoutId id="2147483797" r:id="rId27"/>
    <p:sldLayoutId id="2147483798" r:id="rId28"/>
    <p:sldLayoutId id="2147483783" r:id="rId29"/>
    <p:sldLayoutId id="2147483784" r:id="rId30"/>
    <p:sldLayoutId id="2147483785" r:id="rId31"/>
    <p:sldLayoutId id="2147483811" r:id="rId32"/>
    <p:sldLayoutId id="2147483812" r:id="rId33"/>
  </p:sldLayoutIdLst>
  <p:hf sldNum="0" hd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890" userDrawn="1">
          <p15:clr>
            <a:srgbClr val="F26B43"/>
          </p15:clr>
        </p15:guide>
        <p15:guide id="5" orient="horz" pos="30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docs.getpanda.ai/intro" TargetMode="External"/><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docs.getpanda.ai/intro" TargetMode="External"/><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docs.getpanda.ai/intro" TargetMode="External"/><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9DBCA4-C265-69E4-C901-0A18F49DA465}"/>
              </a:ext>
            </a:extLst>
          </p:cNvPr>
          <p:cNvSpPr>
            <a:spLocks noGrp="1"/>
          </p:cNvSpPr>
          <p:nvPr>
            <p:ph type="pic" sz="quarter" idx="10"/>
          </p:nvPr>
        </p:nvSpPr>
        <p:spPr/>
        <p:txBody>
          <a:bodyPr/>
          <a:lstStyle/>
          <a:p>
            <a:endParaRPr lang="en-US"/>
          </a:p>
        </p:txBody>
      </p:sp>
      <p:sp>
        <p:nvSpPr>
          <p:cNvPr id="2" name="Title 1">
            <a:extLst>
              <a:ext uri="{FF2B5EF4-FFF2-40B4-BE49-F238E27FC236}">
                <a16:creationId xmlns:a16="http://schemas.microsoft.com/office/drawing/2014/main" id="{08BAAC22-07DE-D305-C0AD-41B9565939D5}"/>
              </a:ext>
            </a:extLst>
          </p:cNvPr>
          <p:cNvSpPr>
            <a:spLocks noGrp="1"/>
          </p:cNvSpPr>
          <p:nvPr>
            <p:ph type="ctrTitle"/>
          </p:nvPr>
        </p:nvSpPr>
        <p:spPr>
          <a:xfrm>
            <a:off x="479426" y="3151030"/>
            <a:ext cx="7272338" cy="1069969"/>
          </a:xfrm>
        </p:spPr>
        <p:txBody>
          <a:bodyPr anchor="b">
            <a:normAutofit/>
          </a:bodyPr>
          <a:lstStyle/>
          <a:p>
            <a:r>
              <a:rPr lang="en-US" sz="3200"/>
              <a:t>Developing Context-Aware Coding Assistants for Clinical Data Analysis</a:t>
            </a:r>
          </a:p>
        </p:txBody>
      </p:sp>
      <p:sp>
        <p:nvSpPr>
          <p:cNvPr id="3" name="Subtitle 2">
            <a:extLst>
              <a:ext uri="{FF2B5EF4-FFF2-40B4-BE49-F238E27FC236}">
                <a16:creationId xmlns:a16="http://schemas.microsoft.com/office/drawing/2014/main" id="{5FF1AF21-F5BA-1D37-9201-4762777184FC}"/>
              </a:ext>
            </a:extLst>
          </p:cNvPr>
          <p:cNvSpPr>
            <a:spLocks noGrp="1"/>
          </p:cNvSpPr>
          <p:nvPr>
            <p:ph type="subTitle" idx="1"/>
          </p:nvPr>
        </p:nvSpPr>
        <p:spPr/>
        <p:txBody>
          <a:bodyPr vert="horz" lIns="0" tIns="0" rIns="0" bIns="0" rtlCol="0">
            <a:normAutofit/>
          </a:bodyPr>
          <a:lstStyle/>
          <a:p>
            <a:pPr>
              <a:spcAft>
                <a:spcPts val="600"/>
              </a:spcAft>
            </a:pPr>
            <a:r>
              <a:rPr lang="en-US"/>
              <a:t>Steven Brooks &amp; </a:t>
            </a:r>
            <a:r>
              <a:rPr lang="en-US" err="1"/>
              <a:t>Xiecheng</a:t>
            </a:r>
            <a:r>
              <a:rPr lang="en-US"/>
              <a:t> Gu</a:t>
            </a:r>
          </a:p>
        </p:txBody>
      </p:sp>
      <p:sp>
        <p:nvSpPr>
          <p:cNvPr id="4" name="Footer Placeholder 3">
            <a:extLst>
              <a:ext uri="{FF2B5EF4-FFF2-40B4-BE49-F238E27FC236}">
                <a16:creationId xmlns:a16="http://schemas.microsoft.com/office/drawing/2014/main" id="{021600ED-2FCB-AD7B-88DF-2E6CE3368CB3}"/>
              </a:ext>
            </a:extLst>
          </p:cNvPr>
          <p:cNvSpPr>
            <a:spLocks noGrp="1"/>
          </p:cNvSpPr>
          <p:nvPr>
            <p:ph type="ftr" sz="quarter" idx="19"/>
          </p:nvPr>
        </p:nvSpPr>
        <p:spPr/>
        <p:txBody>
          <a:bodyPr anchor="b">
            <a:normAutofit/>
          </a:bodyPr>
          <a:lstStyle/>
          <a:p>
            <a:pPr>
              <a:spcAft>
                <a:spcPts val="600"/>
              </a:spcAft>
            </a:pPr>
            <a:r>
              <a:rPr lang="en-US"/>
              <a:t>2025 China Pharmaceutical Industry RUG Meeting</a:t>
            </a:r>
            <a:endParaRPr lang="de-DE"/>
          </a:p>
        </p:txBody>
      </p:sp>
      <p:sp>
        <p:nvSpPr>
          <p:cNvPr id="9" name="Text Placeholder 8">
            <a:extLst>
              <a:ext uri="{FF2B5EF4-FFF2-40B4-BE49-F238E27FC236}">
                <a16:creationId xmlns:a16="http://schemas.microsoft.com/office/drawing/2014/main" id="{AA8E6293-DEB4-1BDD-CB3C-22EC341D54D7}"/>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06389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cars and people&#10;&#10;Description automatically generated">
            <a:extLst>
              <a:ext uri="{FF2B5EF4-FFF2-40B4-BE49-F238E27FC236}">
                <a16:creationId xmlns:a16="http://schemas.microsoft.com/office/drawing/2014/main" id="{452E6728-E529-2577-8827-1B56CE1D8D02}"/>
              </a:ext>
            </a:extLst>
          </p:cNvPr>
          <p:cNvPicPr>
            <a:picLocks noChangeAspect="1"/>
          </p:cNvPicPr>
          <p:nvPr/>
        </p:nvPicPr>
        <p:blipFill>
          <a:blip r:embed="rId2"/>
          <a:stretch>
            <a:fillRect/>
          </a:stretch>
        </p:blipFill>
        <p:spPr>
          <a:xfrm>
            <a:off x="5297762" y="2807"/>
            <a:ext cx="6892066" cy="6868108"/>
          </a:xfrm>
          <a:prstGeom prst="rect">
            <a:avLst/>
          </a:prstGeom>
        </p:spPr>
      </p:pic>
      <p:sp>
        <p:nvSpPr>
          <p:cNvPr id="7" name="Titel 6">
            <a:extLst>
              <a:ext uri="{FF2B5EF4-FFF2-40B4-BE49-F238E27FC236}">
                <a16:creationId xmlns:a16="http://schemas.microsoft.com/office/drawing/2014/main" id="{A347291A-578E-B31D-3A7A-649223470067}"/>
              </a:ext>
            </a:extLst>
          </p:cNvPr>
          <p:cNvSpPr>
            <a:spLocks noGrp="1"/>
          </p:cNvSpPr>
          <p:nvPr>
            <p:ph type="title"/>
          </p:nvPr>
        </p:nvSpPr>
        <p:spPr/>
        <p:txBody>
          <a:bodyPr/>
          <a:lstStyle/>
          <a:p>
            <a:r>
              <a:rPr lang="en-US" sz="3600"/>
              <a:t>Vision</a:t>
            </a:r>
            <a:endParaRPr lang="de-DE" sz="3600"/>
          </a:p>
        </p:txBody>
      </p:sp>
      <p:sp>
        <p:nvSpPr>
          <p:cNvPr id="5" name="Fußzeilenplatzhalter 4">
            <a:extLst>
              <a:ext uri="{FF2B5EF4-FFF2-40B4-BE49-F238E27FC236}">
                <a16:creationId xmlns:a16="http://schemas.microsoft.com/office/drawing/2014/main" id="{FDFCD764-C1EE-F040-187B-3FDA6987DD6B}"/>
              </a:ext>
            </a:extLst>
          </p:cNvPr>
          <p:cNvSpPr>
            <a:spLocks noGrp="1"/>
          </p:cNvSpPr>
          <p:nvPr>
            <p:ph type="ftr" sz="quarter" idx="21"/>
          </p:nvPr>
        </p:nvSpPr>
        <p:spPr/>
        <p:txBody>
          <a:bodyPr/>
          <a:lstStyle/>
          <a:p>
            <a:r>
              <a:rPr lang="en-US"/>
              <a:t>2025 China Pharmaceutical Industry RUG Meeting</a:t>
            </a:r>
          </a:p>
        </p:txBody>
      </p:sp>
      <p:sp>
        <p:nvSpPr>
          <p:cNvPr id="4" name="文本框 3">
            <a:extLst>
              <a:ext uri="{FF2B5EF4-FFF2-40B4-BE49-F238E27FC236}">
                <a16:creationId xmlns:a16="http://schemas.microsoft.com/office/drawing/2014/main" id="{E1DF1136-13A6-E31E-DD4D-8C56001D2D95}"/>
              </a:ext>
            </a:extLst>
          </p:cNvPr>
          <p:cNvSpPr txBox="1"/>
          <p:nvPr/>
        </p:nvSpPr>
        <p:spPr bwMode="gray">
          <a:xfrm>
            <a:off x="479424" y="1542533"/>
            <a:ext cx="4461562" cy="4708981"/>
          </a:xfrm>
          <a:prstGeom prst="rect">
            <a:avLst/>
          </a:prstGeom>
          <a:noFill/>
        </p:spPr>
        <p:txBody>
          <a:bodyPr wrap="square" lIns="91440" tIns="45720" rIns="91440" bIns="45720" anchor="t">
            <a:spAutoFit/>
          </a:bodyPr>
          <a:lstStyle/>
          <a:p>
            <a:r>
              <a:rPr lang="en-US" altLang="zh-CN" sz="2000" b="1" dirty="0">
                <a:latin typeface="Boehringer Forward Text"/>
              </a:rPr>
              <a:t>Needed features:</a:t>
            </a:r>
          </a:p>
          <a:p>
            <a:endParaRPr lang="en-US" altLang="zh-CN" sz="2000" b="1" dirty="0">
              <a:latin typeface="Boehringer Forward Text"/>
            </a:endParaRPr>
          </a:p>
          <a:p>
            <a:pPr marL="457200" indent="-457200">
              <a:buFont typeface="+mj-lt"/>
              <a:buAutoNum type="arabicPeriod"/>
            </a:pPr>
            <a:r>
              <a:rPr lang="en-US" altLang="zh-CN" sz="2000" b="0" i="0" dirty="0">
                <a:solidFill>
                  <a:srgbClr val="212121"/>
                </a:solidFill>
                <a:effectLst/>
                <a:latin typeface="Boehringer Forward Text"/>
                <a:ea typeface="Roboto"/>
                <a:cs typeface="Roboto"/>
              </a:rPr>
              <a:t>Data security and compliance</a:t>
            </a:r>
          </a:p>
          <a:p>
            <a:pPr marL="457200" indent="-457200">
              <a:buFont typeface="+mj-lt"/>
              <a:buAutoNum type="arabicPeriod"/>
            </a:pPr>
            <a:endParaRPr lang="en-US" altLang="zh-CN" sz="2000" b="0" i="0" dirty="0">
              <a:solidFill>
                <a:srgbClr val="212121"/>
              </a:solidFill>
              <a:effectLst/>
              <a:latin typeface="Boehringer Forward Text"/>
              <a:ea typeface="Roboto"/>
              <a:cs typeface="Roboto"/>
            </a:endParaRPr>
          </a:p>
          <a:p>
            <a:pPr marL="457200" indent="-457200">
              <a:buFont typeface="+mj-lt"/>
              <a:buAutoNum type="arabicPeriod"/>
            </a:pPr>
            <a:r>
              <a:rPr lang="en-US" altLang="zh-CN" sz="2000" b="0" i="0" dirty="0">
                <a:solidFill>
                  <a:srgbClr val="212121"/>
                </a:solidFill>
                <a:effectLst/>
                <a:latin typeface="Boehringer Forward Text"/>
                <a:ea typeface="Roboto"/>
                <a:cs typeface="Roboto"/>
              </a:rPr>
              <a:t>No-code data </a:t>
            </a:r>
            <a:r>
              <a:rPr lang="en-US" altLang="zh-CN" sz="2000" dirty="0">
                <a:solidFill>
                  <a:srgbClr val="212121"/>
                </a:solidFill>
                <a:latin typeface="Boehringer Forward Text"/>
                <a:ea typeface="Roboto"/>
                <a:cs typeface="Roboto"/>
              </a:rPr>
              <a:t>analysis</a:t>
            </a:r>
          </a:p>
          <a:p>
            <a:pPr marL="457200" indent="-457200">
              <a:buFont typeface="+mj-lt"/>
              <a:buAutoNum type="arabicPeriod"/>
            </a:pPr>
            <a:endParaRPr lang="en-US" altLang="zh-CN" sz="2000" dirty="0">
              <a:solidFill>
                <a:srgbClr val="212121"/>
              </a:solidFill>
              <a:latin typeface="Boehringer Forward Text"/>
              <a:ea typeface="Roboto"/>
              <a:cs typeface="Roboto"/>
            </a:endParaRPr>
          </a:p>
          <a:p>
            <a:pPr marL="457200" indent="-457200">
              <a:buFont typeface="+mj-lt"/>
              <a:buAutoNum type="arabicPeriod"/>
            </a:pPr>
            <a:r>
              <a:rPr lang="en-US" altLang="zh-CN" sz="2000" dirty="0">
                <a:solidFill>
                  <a:srgbClr val="212121"/>
                </a:solidFill>
                <a:latin typeface="Boehringer Forward Text"/>
                <a:ea typeface="Roboto"/>
                <a:cs typeface="Roboto"/>
              </a:rPr>
              <a:t>Generates R code</a:t>
            </a:r>
            <a:endParaRPr lang="en-US" altLang="zh-CN" sz="2000" b="0" i="0" dirty="0">
              <a:solidFill>
                <a:srgbClr val="212121"/>
              </a:solidFill>
              <a:effectLst/>
              <a:latin typeface="Boehringer Forward Text"/>
              <a:ea typeface="Roboto"/>
              <a:cs typeface="Roboto"/>
            </a:endParaRPr>
          </a:p>
          <a:p>
            <a:pPr marL="457200" indent="-457200">
              <a:buFont typeface="+mj-lt"/>
              <a:buAutoNum type="arabicPeriod"/>
            </a:pPr>
            <a:endParaRPr lang="en-US" altLang="zh-CN" sz="2000" dirty="0">
              <a:solidFill>
                <a:srgbClr val="212121"/>
              </a:solidFill>
              <a:latin typeface="Boehringer Forward Text"/>
              <a:ea typeface="Roboto"/>
              <a:cs typeface="Roboto"/>
            </a:endParaRPr>
          </a:p>
          <a:p>
            <a:pPr marL="457200" indent="-457200">
              <a:buFont typeface="+mj-lt"/>
              <a:buAutoNum type="arabicPeriod"/>
            </a:pPr>
            <a:r>
              <a:rPr lang="en-US" altLang="zh-CN" sz="2000" b="0" i="0" dirty="0">
                <a:solidFill>
                  <a:srgbClr val="212121"/>
                </a:solidFill>
                <a:effectLst/>
                <a:latin typeface="Boehringer Forward Text"/>
                <a:ea typeface="Roboto"/>
                <a:cs typeface="Roboto"/>
              </a:rPr>
              <a:t>Understand </a:t>
            </a:r>
            <a:r>
              <a:rPr lang="en-US" altLang="zh-CN" sz="2000" dirty="0">
                <a:solidFill>
                  <a:srgbClr val="212121"/>
                </a:solidFill>
                <a:latin typeface="Boehringer Forward Text"/>
                <a:ea typeface="Roboto"/>
                <a:cs typeface="Roboto"/>
              </a:rPr>
              <a:t>data standards</a:t>
            </a:r>
          </a:p>
          <a:p>
            <a:pPr marL="457200" indent="-457200">
              <a:buFont typeface="+mj-lt"/>
              <a:buAutoNum type="arabicPeriod"/>
            </a:pPr>
            <a:endParaRPr lang="en-US" altLang="zh-CN" sz="2000" b="0" i="0" dirty="0">
              <a:solidFill>
                <a:srgbClr val="212121"/>
              </a:solidFill>
              <a:effectLst/>
              <a:latin typeface="Boehringer Forward Text"/>
              <a:ea typeface="Roboto"/>
              <a:cs typeface="Roboto"/>
            </a:endParaRPr>
          </a:p>
          <a:p>
            <a:pPr marL="457200" indent="-457200">
              <a:buFont typeface="+mj-lt"/>
              <a:buAutoNum type="arabicPeriod"/>
            </a:pPr>
            <a:r>
              <a:rPr lang="en-US" altLang="zh-CN" sz="2000" dirty="0">
                <a:solidFill>
                  <a:srgbClr val="212121"/>
                </a:solidFill>
                <a:latin typeface="Boehringer Forward Text"/>
                <a:ea typeface="Roboto"/>
                <a:cs typeface="Roboto"/>
              </a:rPr>
              <a:t>Utilize</a:t>
            </a:r>
            <a:r>
              <a:rPr lang="en-US" altLang="zh-CN" sz="2000" b="0" i="0" dirty="0">
                <a:solidFill>
                  <a:srgbClr val="212121"/>
                </a:solidFill>
                <a:effectLst/>
                <a:latin typeface="Boehringer Forward Text"/>
                <a:ea typeface="Roboto"/>
                <a:cs typeface="Roboto"/>
              </a:rPr>
              <a:t> </a:t>
            </a:r>
            <a:r>
              <a:rPr lang="en-US" altLang="zh-CN" sz="2000" dirty="0">
                <a:solidFill>
                  <a:srgbClr val="212121"/>
                </a:solidFill>
                <a:latin typeface="Boehringer Forward Text"/>
                <a:ea typeface="Roboto"/>
                <a:cs typeface="Roboto"/>
              </a:rPr>
              <a:t>documentation</a:t>
            </a:r>
          </a:p>
          <a:p>
            <a:pPr marL="457200" indent="-457200">
              <a:buFont typeface="+mj-lt"/>
              <a:buAutoNum type="arabicPeriod"/>
            </a:pPr>
            <a:endParaRPr lang="en-US" altLang="zh-CN" sz="2000" b="0" i="0" dirty="0">
              <a:solidFill>
                <a:srgbClr val="212121"/>
              </a:solidFill>
              <a:effectLst/>
              <a:latin typeface="Boehringer Forward Text"/>
              <a:ea typeface="Roboto"/>
              <a:cs typeface="Roboto"/>
            </a:endParaRPr>
          </a:p>
          <a:p>
            <a:pPr marL="457200" indent="-457200">
              <a:buFont typeface="+mj-lt"/>
              <a:buAutoNum type="arabicPeriod"/>
            </a:pPr>
            <a:r>
              <a:rPr lang="en-US" altLang="zh-CN" sz="2000" dirty="0">
                <a:solidFill>
                  <a:srgbClr val="212121"/>
                </a:solidFill>
                <a:latin typeface="Boehringer Forward Text"/>
                <a:ea typeface="Roboto"/>
                <a:cs typeface="Roboto"/>
              </a:rPr>
              <a:t>Simple and easy interface</a:t>
            </a:r>
          </a:p>
          <a:p>
            <a:endParaRPr lang="en-US" altLang="zh-CN" sz="2000" dirty="0">
              <a:latin typeface="Boehringer Forward Text"/>
            </a:endParaRPr>
          </a:p>
          <a:p>
            <a:endParaRPr lang="en-US" altLang="zh-CN" sz="2000" b="1" dirty="0">
              <a:solidFill>
                <a:srgbClr val="000000"/>
              </a:solidFill>
              <a:latin typeface="Boehringer Forward Text"/>
              <a:ea typeface="Roboto"/>
              <a:cs typeface="Roboto"/>
            </a:endParaRPr>
          </a:p>
        </p:txBody>
      </p:sp>
    </p:spTree>
    <p:extLst>
      <p:ext uri="{BB962C8B-B14F-4D97-AF65-F5344CB8AC3E}">
        <p14:creationId xmlns:p14="http://schemas.microsoft.com/office/powerpoint/2010/main" val="175355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F9B6-4EF8-A176-E7C7-DE31F2EDA328}"/>
              </a:ext>
            </a:extLst>
          </p:cNvPr>
          <p:cNvSpPr>
            <a:spLocks noGrp="1"/>
          </p:cNvSpPr>
          <p:nvPr>
            <p:ph type="title"/>
          </p:nvPr>
        </p:nvSpPr>
        <p:spPr/>
        <p:txBody>
          <a:bodyPr/>
          <a:lstStyle/>
          <a:p>
            <a:r>
              <a:rPr lang="en-US"/>
              <a:t>Solution #1: </a:t>
            </a:r>
            <a:r>
              <a:rPr lang="en-US" err="1"/>
              <a:t>PandasAI</a:t>
            </a:r>
            <a:r>
              <a:rPr lang="en-US"/>
              <a:t> Agent</a:t>
            </a:r>
          </a:p>
        </p:txBody>
      </p:sp>
      <p:pic>
        <p:nvPicPr>
          <p:cNvPr id="8" name="Content Placeholder 7">
            <a:extLst>
              <a:ext uri="{FF2B5EF4-FFF2-40B4-BE49-F238E27FC236}">
                <a16:creationId xmlns:a16="http://schemas.microsoft.com/office/drawing/2014/main" id="{A4998D8A-B608-2FE6-E900-A0B12994351A}"/>
              </a:ext>
            </a:extLst>
          </p:cNvPr>
          <p:cNvPicPr>
            <a:picLocks noGrp="1" noChangeAspect="1"/>
          </p:cNvPicPr>
          <p:nvPr>
            <p:ph idx="1"/>
          </p:nvPr>
        </p:nvPicPr>
        <p:blipFill>
          <a:blip r:embed="rId2"/>
          <a:stretch>
            <a:fillRect/>
          </a:stretch>
        </p:blipFill>
        <p:spPr>
          <a:xfrm>
            <a:off x="479427" y="1733802"/>
            <a:ext cx="5472113" cy="3750148"/>
          </a:xfrm>
        </p:spPr>
      </p:pic>
      <p:sp>
        <p:nvSpPr>
          <p:cNvPr id="4" name="Content Placeholder 3">
            <a:extLst>
              <a:ext uri="{FF2B5EF4-FFF2-40B4-BE49-F238E27FC236}">
                <a16:creationId xmlns:a16="http://schemas.microsoft.com/office/drawing/2014/main" id="{D253A6C8-1633-29D4-54F7-8D6FC236756F}"/>
              </a:ext>
            </a:extLst>
          </p:cNvPr>
          <p:cNvSpPr>
            <a:spLocks noGrp="1"/>
          </p:cNvSpPr>
          <p:nvPr>
            <p:ph idx="16"/>
          </p:nvPr>
        </p:nvSpPr>
        <p:spPr>
          <a:xfrm>
            <a:off x="6240459" y="1446742"/>
            <a:ext cx="5472114" cy="4392000"/>
          </a:xfrm>
        </p:spPr>
        <p:txBody>
          <a:bodyPr/>
          <a:lstStyle/>
          <a:p>
            <a:pPr marL="0" indent="0">
              <a:buNone/>
            </a:pPr>
            <a:r>
              <a:rPr lang="en-US" b="1" u="sng" dirty="0"/>
              <a:t>Features:</a:t>
            </a:r>
            <a:endParaRPr lang="en-US" b="1" u="sng" dirty="0">
              <a:hlinkClick r:id="rId3"/>
            </a:endParaRPr>
          </a:p>
          <a:p>
            <a:pPr lvl="1"/>
            <a:r>
              <a:rPr lang="en-US" dirty="0" err="1">
                <a:hlinkClick r:id="rId3"/>
              </a:rPr>
              <a:t>PandasAI</a:t>
            </a:r>
            <a:r>
              <a:rPr lang="en-US" dirty="0"/>
              <a:t> is an open-source project that provides </a:t>
            </a:r>
            <a:r>
              <a:rPr lang="en-US" b="1" dirty="0"/>
              <a:t>no-code data analysis through LLMs using python</a:t>
            </a:r>
            <a:r>
              <a:rPr lang="en-US" dirty="0"/>
              <a:t>.</a:t>
            </a:r>
          </a:p>
          <a:p>
            <a:pPr lvl="1"/>
            <a:r>
              <a:rPr lang="en-US" dirty="0"/>
              <a:t>Knowledge of internal data standards.</a:t>
            </a:r>
          </a:p>
          <a:p>
            <a:pPr lvl="1"/>
            <a:r>
              <a:rPr lang="en-US" dirty="0"/>
              <a:t>Added an “</a:t>
            </a:r>
            <a:r>
              <a:rPr lang="en-US" b="1" dirty="0"/>
              <a:t>R translator</a:t>
            </a:r>
            <a:r>
              <a:rPr lang="en-US" dirty="0"/>
              <a:t>”</a:t>
            </a:r>
          </a:p>
          <a:p>
            <a:pPr lvl="1"/>
            <a:r>
              <a:rPr lang="en-US" dirty="0"/>
              <a:t>All internal – nothing leaves the company intranet.</a:t>
            </a:r>
          </a:p>
          <a:p>
            <a:pPr marL="0" indent="0">
              <a:buNone/>
            </a:pPr>
            <a:r>
              <a:rPr lang="en-US" b="1" u="sng" dirty="0"/>
              <a:t>Limitations:</a:t>
            </a:r>
          </a:p>
          <a:p>
            <a:pPr lvl="1"/>
            <a:r>
              <a:rPr lang="en-US" dirty="0"/>
              <a:t>Code is executed in python</a:t>
            </a:r>
          </a:p>
          <a:p>
            <a:pPr lvl="1"/>
            <a:r>
              <a:rPr lang="en-US" dirty="0"/>
              <a:t>No access to documentation</a:t>
            </a:r>
          </a:p>
          <a:p>
            <a:pPr lvl="1"/>
            <a:r>
              <a:rPr lang="en-US" dirty="0"/>
              <a:t>Fragile to user input and LLM performance</a:t>
            </a:r>
          </a:p>
          <a:p>
            <a:pPr lvl="1"/>
            <a:r>
              <a:rPr lang="en-US" dirty="0"/>
              <a:t>Maintain separate app for each trial</a:t>
            </a:r>
          </a:p>
        </p:txBody>
      </p:sp>
      <p:sp>
        <p:nvSpPr>
          <p:cNvPr id="6" name="Footer Placeholder 5">
            <a:extLst>
              <a:ext uri="{FF2B5EF4-FFF2-40B4-BE49-F238E27FC236}">
                <a16:creationId xmlns:a16="http://schemas.microsoft.com/office/drawing/2014/main" id="{B1C27240-FC1B-88A7-1B43-19F9266B59A8}"/>
              </a:ext>
            </a:extLst>
          </p:cNvPr>
          <p:cNvSpPr>
            <a:spLocks noGrp="1"/>
          </p:cNvSpPr>
          <p:nvPr>
            <p:ph type="ftr" sz="quarter" idx="21"/>
          </p:nvPr>
        </p:nvSpPr>
        <p:spPr/>
        <p:txBody>
          <a:bodyPr/>
          <a:lstStyle/>
          <a:p>
            <a:r>
              <a:rPr lang="en-US"/>
              <a:t>2025 China Pharmaceutical Industry RUG Meeting</a:t>
            </a:r>
          </a:p>
        </p:txBody>
      </p:sp>
    </p:spTree>
    <p:extLst>
      <p:ext uri="{BB962C8B-B14F-4D97-AF65-F5344CB8AC3E}">
        <p14:creationId xmlns:p14="http://schemas.microsoft.com/office/powerpoint/2010/main" val="213050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A6B8-8D4F-8E3F-2351-EB3D90ED788E}"/>
              </a:ext>
            </a:extLst>
          </p:cNvPr>
          <p:cNvSpPr>
            <a:spLocks noGrp="1"/>
          </p:cNvSpPr>
          <p:nvPr>
            <p:ph type="title"/>
          </p:nvPr>
        </p:nvSpPr>
        <p:spPr/>
        <p:txBody>
          <a:bodyPr/>
          <a:lstStyle/>
          <a:p>
            <a:r>
              <a:rPr lang="en-US"/>
              <a:t>Solution #2: {</a:t>
            </a:r>
            <a:r>
              <a:rPr lang="en-US" err="1"/>
              <a:t>gptstudio</a:t>
            </a:r>
            <a:r>
              <a:rPr lang="en-US"/>
              <a:t>} RStudio Chatbot</a:t>
            </a:r>
          </a:p>
        </p:txBody>
      </p:sp>
      <p:pic>
        <p:nvPicPr>
          <p:cNvPr id="10" name="Content Placeholder 9">
            <a:extLst>
              <a:ext uri="{FF2B5EF4-FFF2-40B4-BE49-F238E27FC236}">
                <a16:creationId xmlns:a16="http://schemas.microsoft.com/office/drawing/2014/main" id="{02B7AD23-3B5E-BE26-B142-3D10A4C1EE10}"/>
              </a:ext>
            </a:extLst>
          </p:cNvPr>
          <p:cNvPicPr>
            <a:picLocks noGrp="1" noChangeAspect="1"/>
          </p:cNvPicPr>
          <p:nvPr>
            <p:ph idx="1"/>
          </p:nvPr>
        </p:nvPicPr>
        <p:blipFill>
          <a:blip r:embed="rId2"/>
          <a:stretch>
            <a:fillRect/>
          </a:stretch>
        </p:blipFill>
        <p:spPr>
          <a:xfrm>
            <a:off x="681037" y="1462523"/>
            <a:ext cx="4651376" cy="1914004"/>
          </a:xfrm>
        </p:spPr>
      </p:pic>
      <p:sp>
        <p:nvSpPr>
          <p:cNvPr id="4" name="Content Placeholder 3">
            <a:extLst>
              <a:ext uri="{FF2B5EF4-FFF2-40B4-BE49-F238E27FC236}">
                <a16:creationId xmlns:a16="http://schemas.microsoft.com/office/drawing/2014/main" id="{BD971A68-8291-941D-AB53-C1A89BA62A87}"/>
              </a:ext>
            </a:extLst>
          </p:cNvPr>
          <p:cNvSpPr>
            <a:spLocks noGrp="1"/>
          </p:cNvSpPr>
          <p:nvPr>
            <p:ph idx="16"/>
          </p:nvPr>
        </p:nvSpPr>
        <p:spPr>
          <a:xfrm>
            <a:off x="6419849" y="877439"/>
            <a:ext cx="5472114" cy="4392000"/>
          </a:xfrm>
        </p:spPr>
        <p:txBody>
          <a:bodyPr/>
          <a:lstStyle/>
          <a:p>
            <a:pPr marL="0" indent="0">
              <a:buNone/>
            </a:pPr>
            <a:r>
              <a:rPr lang="en-US" b="1" u="sng" dirty="0"/>
              <a:t>Features:</a:t>
            </a:r>
            <a:endParaRPr lang="en-US" b="1" u="sng" dirty="0">
              <a:hlinkClick r:id="rId3"/>
            </a:endParaRPr>
          </a:p>
          <a:p>
            <a:pPr lvl="1"/>
            <a:r>
              <a:rPr lang="en-US" dirty="0"/>
              <a:t>Access to R package documentation with “pkg::</a:t>
            </a:r>
            <a:r>
              <a:rPr lang="en-US" dirty="0" err="1"/>
              <a:t>func</a:t>
            </a:r>
            <a:r>
              <a:rPr lang="en-US" dirty="0"/>
              <a:t>”</a:t>
            </a:r>
          </a:p>
          <a:p>
            <a:pPr lvl="1"/>
            <a:r>
              <a:rPr lang="en-US" dirty="0"/>
              <a:t>Customizable for different users</a:t>
            </a:r>
          </a:p>
          <a:p>
            <a:pPr lvl="1"/>
            <a:r>
              <a:rPr lang="en-US" b="1" dirty="0"/>
              <a:t>Integrated into development environment</a:t>
            </a:r>
          </a:p>
          <a:p>
            <a:pPr lvl="1"/>
            <a:r>
              <a:rPr lang="en-US" dirty="0"/>
              <a:t>Easy to maintain and deploy</a:t>
            </a:r>
          </a:p>
          <a:p>
            <a:pPr marL="0" indent="0">
              <a:buNone/>
            </a:pPr>
            <a:r>
              <a:rPr lang="en-US" b="1" u="sng" dirty="0"/>
              <a:t>Limitations:</a:t>
            </a:r>
          </a:p>
          <a:p>
            <a:pPr lvl="1"/>
            <a:r>
              <a:rPr lang="en-US" dirty="0"/>
              <a:t>No code execution -&gt; more bugs</a:t>
            </a:r>
          </a:p>
          <a:p>
            <a:pPr lvl="1"/>
            <a:r>
              <a:rPr lang="en-US" dirty="0"/>
              <a:t>No access to R environment/data</a:t>
            </a:r>
          </a:p>
        </p:txBody>
      </p:sp>
      <p:sp>
        <p:nvSpPr>
          <p:cNvPr id="6" name="Footer Placeholder 5">
            <a:extLst>
              <a:ext uri="{FF2B5EF4-FFF2-40B4-BE49-F238E27FC236}">
                <a16:creationId xmlns:a16="http://schemas.microsoft.com/office/drawing/2014/main" id="{992D0397-B9A1-D0B3-F2E2-CF3F4D9D49A7}"/>
              </a:ext>
            </a:extLst>
          </p:cNvPr>
          <p:cNvSpPr>
            <a:spLocks noGrp="1"/>
          </p:cNvSpPr>
          <p:nvPr>
            <p:ph type="ftr" sz="quarter" idx="21"/>
          </p:nvPr>
        </p:nvSpPr>
        <p:spPr/>
        <p:txBody>
          <a:bodyPr/>
          <a:lstStyle/>
          <a:p>
            <a:r>
              <a:rPr lang="en-US"/>
              <a:t>2025 China Pharmaceutical Industry RUG Meeting</a:t>
            </a:r>
          </a:p>
        </p:txBody>
      </p:sp>
      <p:sp>
        <p:nvSpPr>
          <p:cNvPr id="12" name="Arrow: Down 11">
            <a:extLst>
              <a:ext uri="{FF2B5EF4-FFF2-40B4-BE49-F238E27FC236}">
                <a16:creationId xmlns:a16="http://schemas.microsoft.com/office/drawing/2014/main" id="{DE70B98D-430B-9CF1-FB0B-4A25B9D439E9}"/>
              </a:ext>
            </a:extLst>
          </p:cNvPr>
          <p:cNvSpPr/>
          <p:nvPr/>
        </p:nvSpPr>
        <p:spPr bwMode="gray">
          <a:xfrm rot="1904461">
            <a:off x="2115161" y="3519270"/>
            <a:ext cx="196282" cy="604040"/>
          </a:xfrm>
          <a:prstGeom prst="downArrow">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endParaRPr lang="en-US" sz="1600">
              <a:solidFill>
                <a:schemeClr val="tx1"/>
              </a:solidFill>
            </a:endParaRPr>
          </a:p>
        </p:txBody>
      </p:sp>
      <p:pic>
        <p:nvPicPr>
          <p:cNvPr id="14" name="Picture 13">
            <a:extLst>
              <a:ext uri="{FF2B5EF4-FFF2-40B4-BE49-F238E27FC236}">
                <a16:creationId xmlns:a16="http://schemas.microsoft.com/office/drawing/2014/main" id="{5291F3BD-E3A0-958A-4024-906B49B40460}"/>
              </a:ext>
            </a:extLst>
          </p:cNvPr>
          <p:cNvPicPr>
            <a:picLocks noChangeAspect="1"/>
          </p:cNvPicPr>
          <p:nvPr/>
        </p:nvPicPr>
        <p:blipFill>
          <a:blip r:embed="rId4"/>
          <a:stretch>
            <a:fillRect/>
          </a:stretch>
        </p:blipFill>
        <p:spPr>
          <a:xfrm>
            <a:off x="182304" y="4290982"/>
            <a:ext cx="2493164" cy="1169672"/>
          </a:xfrm>
          <a:prstGeom prst="rect">
            <a:avLst/>
          </a:prstGeom>
        </p:spPr>
      </p:pic>
      <p:sp>
        <p:nvSpPr>
          <p:cNvPr id="15" name="TextBox 14">
            <a:extLst>
              <a:ext uri="{FF2B5EF4-FFF2-40B4-BE49-F238E27FC236}">
                <a16:creationId xmlns:a16="http://schemas.microsoft.com/office/drawing/2014/main" id="{92149D89-58B6-9AE8-02B5-9CA9457F5B2C}"/>
              </a:ext>
            </a:extLst>
          </p:cNvPr>
          <p:cNvSpPr txBox="1"/>
          <p:nvPr/>
        </p:nvSpPr>
        <p:spPr bwMode="gray">
          <a:xfrm>
            <a:off x="225679" y="3683064"/>
            <a:ext cx="2272243" cy="315920"/>
          </a:xfrm>
          <a:prstGeom prst="rect">
            <a:avLst/>
          </a:prstGeom>
          <a:noFill/>
        </p:spPr>
        <p:txBody>
          <a:bodyPr wrap="square" lIns="0" tIns="0" rIns="0" bIns="0" rtlCol="0">
            <a:spAutoFit/>
          </a:bodyPr>
          <a:lstStyle/>
          <a:p>
            <a:pPr algn="l">
              <a:lnSpc>
                <a:spcPct val="140000"/>
              </a:lnSpc>
            </a:pPr>
            <a:r>
              <a:rPr lang="en-US" sz="1600">
                <a:solidFill>
                  <a:schemeClr val="accent2"/>
                </a:solidFill>
              </a:rPr>
              <a:t>Boehringer fork</a:t>
            </a:r>
          </a:p>
        </p:txBody>
      </p:sp>
      <p:pic>
        <p:nvPicPr>
          <p:cNvPr id="18" name="Picture 17">
            <a:extLst>
              <a:ext uri="{FF2B5EF4-FFF2-40B4-BE49-F238E27FC236}">
                <a16:creationId xmlns:a16="http://schemas.microsoft.com/office/drawing/2014/main" id="{C2CB21CA-4CF7-A0E7-A9FF-7F4396D347F1}"/>
              </a:ext>
            </a:extLst>
          </p:cNvPr>
          <p:cNvPicPr>
            <a:picLocks noChangeAspect="1"/>
          </p:cNvPicPr>
          <p:nvPr/>
        </p:nvPicPr>
        <p:blipFill>
          <a:blip r:embed="rId5"/>
          <a:stretch>
            <a:fillRect/>
          </a:stretch>
        </p:blipFill>
        <p:spPr>
          <a:xfrm>
            <a:off x="3159080" y="4602409"/>
            <a:ext cx="4346665" cy="2169913"/>
          </a:xfrm>
          <a:prstGeom prst="rect">
            <a:avLst/>
          </a:prstGeom>
        </p:spPr>
      </p:pic>
      <p:sp>
        <p:nvSpPr>
          <p:cNvPr id="19" name="Arrow: Bent-Up 18">
            <a:extLst>
              <a:ext uri="{FF2B5EF4-FFF2-40B4-BE49-F238E27FC236}">
                <a16:creationId xmlns:a16="http://schemas.microsoft.com/office/drawing/2014/main" id="{641AD089-7F9F-8185-5364-01F3D5FFC85A}"/>
              </a:ext>
            </a:extLst>
          </p:cNvPr>
          <p:cNvSpPr/>
          <p:nvPr/>
        </p:nvSpPr>
        <p:spPr bwMode="gray">
          <a:xfrm rot="5400000">
            <a:off x="2244177" y="5875614"/>
            <a:ext cx="862581" cy="355090"/>
          </a:xfrm>
          <a:prstGeom prst="bentUpArrow">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endParaRPr lang="en-US" sz="1600">
              <a:solidFill>
                <a:schemeClr val="tx1"/>
              </a:solidFill>
            </a:endParaRPr>
          </a:p>
        </p:txBody>
      </p:sp>
    </p:spTree>
    <p:extLst>
      <p:ext uri="{BB962C8B-B14F-4D97-AF65-F5344CB8AC3E}">
        <p14:creationId xmlns:p14="http://schemas.microsoft.com/office/powerpoint/2010/main" val="172266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77E9-8D83-E262-3BE6-2462742CA5FF}"/>
              </a:ext>
            </a:extLst>
          </p:cNvPr>
          <p:cNvSpPr>
            <a:spLocks noGrp="1"/>
          </p:cNvSpPr>
          <p:nvPr>
            <p:ph type="title"/>
          </p:nvPr>
        </p:nvSpPr>
        <p:spPr/>
        <p:txBody>
          <a:bodyPr/>
          <a:lstStyle/>
          <a:p>
            <a:r>
              <a:rPr lang="en-US"/>
              <a:t>Solution #3: {btw} RStudio Agent</a:t>
            </a:r>
          </a:p>
        </p:txBody>
      </p:sp>
      <p:pic>
        <p:nvPicPr>
          <p:cNvPr id="8" name="Content Placeholder 7">
            <a:extLst>
              <a:ext uri="{FF2B5EF4-FFF2-40B4-BE49-F238E27FC236}">
                <a16:creationId xmlns:a16="http://schemas.microsoft.com/office/drawing/2014/main" id="{FF2FF819-F31F-1FB0-EF43-1B5AF5FBC81E}"/>
              </a:ext>
            </a:extLst>
          </p:cNvPr>
          <p:cNvPicPr>
            <a:picLocks noGrp="1" noChangeAspect="1"/>
          </p:cNvPicPr>
          <p:nvPr>
            <p:ph idx="1"/>
          </p:nvPr>
        </p:nvPicPr>
        <p:blipFill>
          <a:blip r:embed="rId2"/>
          <a:stretch>
            <a:fillRect/>
          </a:stretch>
        </p:blipFill>
        <p:spPr>
          <a:xfrm>
            <a:off x="479424" y="1197000"/>
            <a:ext cx="4003675" cy="2024885"/>
          </a:xfrm>
        </p:spPr>
      </p:pic>
      <p:sp>
        <p:nvSpPr>
          <p:cNvPr id="4" name="Content Placeholder 3">
            <a:extLst>
              <a:ext uri="{FF2B5EF4-FFF2-40B4-BE49-F238E27FC236}">
                <a16:creationId xmlns:a16="http://schemas.microsoft.com/office/drawing/2014/main" id="{390A8CCD-24B8-8E9A-1F3B-097337596E91}"/>
              </a:ext>
            </a:extLst>
          </p:cNvPr>
          <p:cNvSpPr>
            <a:spLocks noGrp="1"/>
          </p:cNvSpPr>
          <p:nvPr>
            <p:ph idx="16"/>
          </p:nvPr>
        </p:nvSpPr>
        <p:spPr/>
        <p:txBody>
          <a:bodyPr/>
          <a:lstStyle/>
          <a:p>
            <a:pPr marL="0" indent="0">
              <a:buNone/>
            </a:pPr>
            <a:r>
              <a:rPr lang="en-US" b="1" u="sng"/>
              <a:t>Features:</a:t>
            </a:r>
            <a:endParaRPr lang="en-US" b="1" u="sng">
              <a:hlinkClick r:id="rId3"/>
            </a:endParaRPr>
          </a:p>
          <a:p>
            <a:pPr lvl="1"/>
            <a:r>
              <a:rPr lang="en-US"/>
              <a:t>Access to R environment/</a:t>
            </a:r>
            <a:r>
              <a:rPr lang="en-US" err="1"/>
              <a:t>data.frames</a:t>
            </a:r>
            <a:endParaRPr lang="en-US"/>
          </a:p>
          <a:p>
            <a:pPr lvl="1"/>
            <a:r>
              <a:rPr lang="en-US"/>
              <a:t>Access to package documentation</a:t>
            </a:r>
          </a:p>
          <a:p>
            <a:pPr lvl="1"/>
            <a:r>
              <a:rPr lang="en-US"/>
              <a:t>Can execute R code</a:t>
            </a:r>
          </a:p>
          <a:p>
            <a:pPr marL="0" indent="0">
              <a:buNone/>
            </a:pPr>
            <a:r>
              <a:rPr lang="en-US" b="1" u="sng"/>
              <a:t>Limitations:</a:t>
            </a:r>
          </a:p>
          <a:p>
            <a:pPr lvl="1"/>
            <a:r>
              <a:rPr lang="en-US"/>
              <a:t>Inconvenient workflow for users</a:t>
            </a:r>
          </a:p>
          <a:p>
            <a:pPr lvl="1"/>
            <a:r>
              <a:rPr lang="en-US"/>
              <a:t>{btw} still very experimental (4 months old)</a:t>
            </a:r>
          </a:p>
          <a:p>
            <a:pPr lvl="1"/>
            <a:r>
              <a:rPr lang="en-US"/>
              <a:t>Requires more development to make user-friendly</a:t>
            </a:r>
          </a:p>
          <a:p>
            <a:pPr marL="0" indent="0">
              <a:buNone/>
            </a:pPr>
            <a:endParaRPr lang="en-US"/>
          </a:p>
        </p:txBody>
      </p:sp>
      <p:sp>
        <p:nvSpPr>
          <p:cNvPr id="5" name="Text Placeholder 4">
            <a:extLst>
              <a:ext uri="{FF2B5EF4-FFF2-40B4-BE49-F238E27FC236}">
                <a16:creationId xmlns:a16="http://schemas.microsoft.com/office/drawing/2014/main" id="{1CB66D63-AF89-B6E0-61ED-910FF281CA3C}"/>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33CF51CD-7E7F-2373-B8E3-F9735B868415}"/>
              </a:ext>
            </a:extLst>
          </p:cNvPr>
          <p:cNvSpPr>
            <a:spLocks noGrp="1"/>
          </p:cNvSpPr>
          <p:nvPr>
            <p:ph type="ftr" sz="quarter" idx="21"/>
          </p:nvPr>
        </p:nvSpPr>
        <p:spPr/>
        <p:txBody>
          <a:bodyPr/>
          <a:lstStyle/>
          <a:p>
            <a:r>
              <a:rPr lang="en-US"/>
              <a:t>2025 China Pharmaceutical Industry RUG Meeting</a:t>
            </a:r>
          </a:p>
        </p:txBody>
      </p:sp>
      <p:pic>
        <p:nvPicPr>
          <p:cNvPr id="10" name="Picture 9">
            <a:extLst>
              <a:ext uri="{FF2B5EF4-FFF2-40B4-BE49-F238E27FC236}">
                <a16:creationId xmlns:a16="http://schemas.microsoft.com/office/drawing/2014/main" id="{3FFC0522-5F76-37B9-02C2-21B3BEC931FD}"/>
              </a:ext>
            </a:extLst>
          </p:cNvPr>
          <p:cNvPicPr>
            <a:picLocks noChangeAspect="1"/>
          </p:cNvPicPr>
          <p:nvPr/>
        </p:nvPicPr>
        <p:blipFill>
          <a:blip r:embed="rId4"/>
          <a:stretch>
            <a:fillRect/>
          </a:stretch>
        </p:blipFill>
        <p:spPr>
          <a:xfrm>
            <a:off x="2007422" y="3429000"/>
            <a:ext cx="3140311" cy="2993216"/>
          </a:xfrm>
          <a:prstGeom prst="rect">
            <a:avLst/>
          </a:prstGeom>
        </p:spPr>
      </p:pic>
      <p:sp>
        <p:nvSpPr>
          <p:cNvPr id="11" name="Arrow: Bent-Up 10">
            <a:extLst>
              <a:ext uri="{FF2B5EF4-FFF2-40B4-BE49-F238E27FC236}">
                <a16:creationId xmlns:a16="http://schemas.microsoft.com/office/drawing/2014/main" id="{26B11CD7-2A83-A66D-B718-797E28FC0125}"/>
              </a:ext>
            </a:extLst>
          </p:cNvPr>
          <p:cNvSpPr/>
          <p:nvPr/>
        </p:nvSpPr>
        <p:spPr bwMode="gray">
          <a:xfrm rot="5400000">
            <a:off x="820207" y="3986743"/>
            <a:ext cx="1352552" cy="436033"/>
          </a:xfrm>
          <a:prstGeom prst="bentUpArrow">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endParaRPr lang="en-US" sz="1600">
              <a:solidFill>
                <a:schemeClr val="tx1"/>
              </a:solidFill>
            </a:endParaRPr>
          </a:p>
        </p:txBody>
      </p:sp>
    </p:spTree>
    <p:extLst>
      <p:ext uri="{BB962C8B-B14F-4D97-AF65-F5344CB8AC3E}">
        <p14:creationId xmlns:p14="http://schemas.microsoft.com/office/powerpoint/2010/main" val="24317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53AD-6989-E3F4-B5A0-E473FD44B641}"/>
              </a:ext>
            </a:extLst>
          </p:cNvPr>
          <p:cNvSpPr>
            <a:spLocks noGrp="1"/>
          </p:cNvSpPr>
          <p:nvPr>
            <p:ph type="title"/>
          </p:nvPr>
        </p:nvSpPr>
        <p:spPr/>
        <p:txBody>
          <a:bodyPr/>
          <a:lstStyle/>
          <a:p>
            <a:r>
              <a:rPr lang="en-US"/>
              <a:t>Summary of Solutions</a:t>
            </a:r>
          </a:p>
        </p:txBody>
      </p:sp>
      <p:graphicFrame>
        <p:nvGraphicFramePr>
          <p:cNvPr id="7" name="Content Placeholder 6">
            <a:extLst>
              <a:ext uri="{FF2B5EF4-FFF2-40B4-BE49-F238E27FC236}">
                <a16:creationId xmlns:a16="http://schemas.microsoft.com/office/drawing/2014/main" id="{F8BCC636-6FA3-2FDD-056D-128ED17481F2}"/>
              </a:ext>
            </a:extLst>
          </p:cNvPr>
          <p:cNvGraphicFramePr>
            <a:graphicFrameLocks noGrp="1"/>
          </p:cNvGraphicFramePr>
          <p:nvPr>
            <p:ph idx="1"/>
            <p:extLst>
              <p:ext uri="{D42A27DB-BD31-4B8C-83A1-F6EECF244321}">
                <p14:modId xmlns:p14="http://schemas.microsoft.com/office/powerpoint/2010/main" val="577150823"/>
              </p:ext>
            </p:extLst>
          </p:nvPr>
        </p:nvGraphicFramePr>
        <p:xfrm>
          <a:off x="1892300" y="1388047"/>
          <a:ext cx="8085667" cy="3971390"/>
        </p:xfrm>
        <a:graphic>
          <a:graphicData uri="http://schemas.openxmlformats.org/drawingml/2006/table">
            <a:tbl>
              <a:tblPr firstRow="1" bandRow="1">
                <a:tableStyleId>{69CF1AB2-1976-4502-BF36-3FF5EA218861}</a:tableStyleId>
              </a:tblPr>
              <a:tblGrid>
                <a:gridCol w="2019300">
                  <a:extLst>
                    <a:ext uri="{9D8B030D-6E8A-4147-A177-3AD203B41FA5}">
                      <a16:colId xmlns:a16="http://schemas.microsoft.com/office/drawing/2014/main" val="1138789367"/>
                    </a:ext>
                  </a:extLst>
                </a:gridCol>
                <a:gridCol w="1799281">
                  <a:extLst>
                    <a:ext uri="{9D8B030D-6E8A-4147-A177-3AD203B41FA5}">
                      <a16:colId xmlns:a16="http://schemas.microsoft.com/office/drawing/2014/main" val="2347992654"/>
                    </a:ext>
                  </a:extLst>
                </a:gridCol>
                <a:gridCol w="2133543">
                  <a:extLst>
                    <a:ext uri="{9D8B030D-6E8A-4147-A177-3AD203B41FA5}">
                      <a16:colId xmlns:a16="http://schemas.microsoft.com/office/drawing/2014/main" val="4197566514"/>
                    </a:ext>
                  </a:extLst>
                </a:gridCol>
                <a:gridCol w="2133543">
                  <a:extLst>
                    <a:ext uri="{9D8B030D-6E8A-4147-A177-3AD203B41FA5}">
                      <a16:colId xmlns:a16="http://schemas.microsoft.com/office/drawing/2014/main" val="3857974535"/>
                    </a:ext>
                  </a:extLst>
                </a:gridCol>
              </a:tblGrid>
              <a:tr h="397139">
                <a:tc>
                  <a:txBody>
                    <a:bodyPr/>
                    <a:lstStyle/>
                    <a:p>
                      <a:pPr algn="l"/>
                      <a:endParaRPr lang="en-US" sz="1600"/>
                    </a:p>
                  </a:txBody>
                  <a:tcPr anchor="ctr">
                    <a:lnB w="12700" cap="flat" cmpd="sng" algn="ctr">
                      <a:solidFill>
                        <a:schemeClr val="tx1"/>
                      </a:solidFill>
                      <a:prstDash val="solid"/>
                      <a:round/>
                      <a:headEnd type="none" w="med" len="med"/>
                      <a:tailEnd type="none" w="med" len="med"/>
                    </a:lnB>
                  </a:tcPr>
                </a:tc>
                <a:tc gridSpan="3">
                  <a:txBody>
                    <a:bodyPr/>
                    <a:lstStyle/>
                    <a:p>
                      <a:pPr algn="ctr"/>
                      <a:r>
                        <a:rPr lang="en-US" sz="1400">
                          <a:solidFill>
                            <a:schemeClr val="tx1"/>
                          </a:solidFill>
                        </a:rPr>
                        <a:t>Solutions</a:t>
                      </a:r>
                    </a:p>
                  </a:txBody>
                  <a:tcPr anchor="ctr">
                    <a:lnB w="12700" cap="flat" cmpd="sng" algn="ctr">
                      <a:solidFill>
                        <a:schemeClr val="tx1"/>
                      </a:solidFill>
                      <a:prstDash val="solid"/>
                      <a:round/>
                      <a:headEnd type="none" w="med" len="med"/>
                      <a:tailEnd type="none" w="med" len="med"/>
                    </a:lnB>
                  </a:tcPr>
                </a:tc>
                <a:tc hMerge="1">
                  <a:txBody>
                    <a:bodyPr/>
                    <a:lstStyle/>
                    <a:p>
                      <a:pPr algn="ctr"/>
                      <a:endParaRPr lang="en-US" sz="1400">
                        <a:solidFill>
                          <a:schemeClr val="tx1"/>
                        </a:solidFill>
                      </a:endParaRPr>
                    </a:p>
                  </a:txBody>
                  <a:tcPr anchor="ctr">
                    <a:lnB w="12700" cap="flat" cmpd="sng" algn="ctr">
                      <a:solidFill>
                        <a:schemeClr val="tx1"/>
                      </a:solidFill>
                      <a:prstDash val="solid"/>
                      <a:round/>
                      <a:headEnd type="none" w="med" len="med"/>
                      <a:tailEnd type="none" w="med" len="med"/>
                    </a:lnB>
                  </a:tcPr>
                </a:tc>
                <a:tc hMerge="1">
                  <a:txBody>
                    <a:bodyPr/>
                    <a:lstStyle/>
                    <a:p>
                      <a:pPr algn="ctr"/>
                      <a:endParaRPr lang="en-US" sz="1400">
                        <a:solidFill>
                          <a:schemeClr val="tx1"/>
                        </a:solidFil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419576"/>
                  </a:ext>
                </a:extLst>
              </a:tr>
              <a:tr h="397139">
                <a:tc>
                  <a:txBody>
                    <a:bodyPr/>
                    <a:lstStyle/>
                    <a:p>
                      <a:pPr algn="l"/>
                      <a:r>
                        <a:rPr lang="en-US" sz="1400" b="1"/>
                        <a:t>Requirements</a:t>
                      </a:r>
                      <a:endParaRPr lang="en-US" sz="1600" b="1"/>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err="1">
                          <a:solidFill>
                            <a:schemeClr val="tx1"/>
                          </a:solidFill>
                        </a:rPr>
                        <a:t>PandasAI</a:t>
                      </a:r>
                      <a:endParaRPr lang="en-US" sz="1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rPr>
                        <a:t>{</a:t>
                      </a:r>
                      <a:r>
                        <a:rPr lang="en-US" sz="1400" b="1" dirty="0" err="1">
                          <a:solidFill>
                            <a:schemeClr val="tx1"/>
                          </a:solidFill>
                        </a:rPr>
                        <a:t>gptstudio</a:t>
                      </a:r>
                      <a:r>
                        <a:rPr lang="en-US" sz="1400" b="1" dirty="0">
                          <a:solidFill>
                            <a:schemeClr val="tx1"/>
                          </a:solidFill>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solidFill>
                            <a:schemeClr val="tx1"/>
                          </a:solidFill>
                        </a:rPr>
                        <a:t>{btw}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701259"/>
                  </a:ext>
                </a:extLst>
              </a:tr>
              <a:tr h="397139">
                <a:tc>
                  <a:txBody>
                    <a:bodyPr/>
                    <a:lstStyle/>
                    <a:p>
                      <a:pPr algn="l"/>
                      <a:r>
                        <a:rPr lang="en-US" sz="1400"/>
                        <a:t>Data security</a:t>
                      </a:r>
                    </a:p>
                  </a:txBody>
                  <a:tcPr anchor="ctr">
                    <a:lnT w="12700" cap="flat" cmpd="sng" algn="ctr">
                      <a:solidFill>
                        <a:schemeClr val="tx1"/>
                      </a:solidFill>
                      <a:prstDash val="solid"/>
                      <a:round/>
                      <a:headEnd type="none" w="med" len="med"/>
                      <a:tailEnd type="none" w="med" len="med"/>
                    </a:lnT>
                  </a:tcPr>
                </a:tc>
                <a:tc>
                  <a:txBody>
                    <a:bodyPr/>
                    <a:lstStyle/>
                    <a:p>
                      <a:pPr algn="ctr"/>
                      <a:endParaRPr lang="en-US" sz="2000" dirty="0">
                        <a:solidFill>
                          <a:srgbClr val="FFFF00"/>
                        </a:solidFill>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2">
                            <a:lumMod val="75000"/>
                          </a:schemeClr>
                        </a:solidFill>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2">
                            <a:lumMod val="75000"/>
                          </a:schemeClr>
                        </a:solidFill>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5637328"/>
                  </a:ext>
                </a:extLst>
              </a:tr>
              <a:tr h="397139">
                <a:tc>
                  <a:txBody>
                    <a:bodyPr/>
                    <a:lstStyle/>
                    <a:p>
                      <a:pPr algn="l"/>
                      <a:r>
                        <a:rPr lang="en-US" sz="1400"/>
                        <a:t>Compliance</a:t>
                      </a:r>
                    </a:p>
                  </a:txBody>
                  <a:tcPr anchor="ctr"/>
                </a:tc>
                <a:tc>
                  <a:txBody>
                    <a:bodyPr/>
                    <a:lstStyle/>
                    <a:p>
                      <a:pPr algn="ctr"/>
                      <a:endParaRPr lang="en-US" sz="2000" dirty="0">
                        <a:solidFill>
                          <a:srgbClr val="FFFF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2">
                            <a:lumMod val="75000"/>
                          </a:schemeClr>
                        </a:solidFill>
                      </a:endParaRPr>
                    </a:p>
                  </a:txBody>
                  <a:tcPr anchor="ctr"/>
                </a:tc>
                <a:tc>
                  <a:txBody>
                    <a:bodyPr/>
                    <a:lstStyle/>
                    <a:p>
                      <a:pPr algn="ctr"/>
                      <a:endParaRPr lang="en-US" sz="2000" dirty="0">
                        <a:solidFill>
                          <a:schemeClr val="accent2">
                            <a:lumMod val="75000"/>
                          </a:schemeClr>
                        </a:solidFill>
                      </a:endParaRPr>
                    </a:p>
                  </a:txBody>
                  <a:tcPr anchor="ctr"/>
                </a:tc>
                <a:extLst>
                  <a:ext uri="{0D108BD9-81ED-4DB2-BD59-A6C34878D82A}">
                    <a16:rowId xmlns:a16="http://schemas.microsoft.com/office/drawing/2014/main" val="2733700209"/>
                  </a:ext>
                </a:extLst>
              </a:tr>
              <a:tr h="397139">
                <a:tc>
                  <a:txBody>
                    <a:bodyPr/>
                    <a:lstStyle/>
                    <a:p>
                      <a:pPr algn="l"/>
                      <a:r>
                        <a:rPr lang="en-US" sz="1400"/>
                        <a:t>No-code analytics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tc>
                  <a:txBody>
                    <a:bodyPr/>
                    <a:lstStyle/>
                    <a:p>
                      <a:pPr algn="ctr"/>
                      <a:r>
                        <a:rPr lang="en-US" sz="2000">
                          <a:solidFill>
                            <a:srgbClr val="FF0000"/>
                          </a:solidFill>
                          <a:sym typeface="Wingdings" panose="05000000000000000000" pitchFamily="2" charset="2"/>
                        </a:rPr>
                        <a:t></a:t>
                      </a:r>
                      <a:endParaRPr lang="en-US" sz="200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extLst>
                  <a:ext uri="{0D108BD9-81ED-4DB2-BD59-A6C34878D82A}">
                    <a16:rowId xmlns:a16="http://schemas.microsoft.com/office/drawing/2014/main" val="3305869533"/>
                  </a:ext>
                </a:extLst>
              </a:tr>
              <a:tr h="397139">
                <a:tc>
                  <a:txBody>
                    <a:bodyPr/>
                    <a:lstStyle/>
                    <a:p>
                      <a:pPr algn="l"/>
                      <a:r>
                        <a:rPr lang="en-US" sz="1400"/>
                        <a:t>Generates R code</a:t>
                      </a:r>
                    </a:p>
                  </a:txBody>
                  <a:tcPr anchor="ctr"/>
                </a:tc>
                <a:tc>
                  <a:txBody>
                    <a:bodyPr/>
                    <a:lstStyle/>
                    <a:p>
                      <a:pPr algn="ctr"/>
                      <a:r>
                        <a:rPr lang="en-US" sz="2000" dirty="0">
                          <a:solidFill>
                            <a:srgbClr val="FF0000"/>
                          </a:solidFill>
                          <a:sym typeface="Wingdings" panose="05000000000000000000" pitchFamily="2" charset="2"/>
                        </a:rPr>
                        <a:t></a:t>
                      </a:r>
                      <a:endParaRPr lang="en-US" sz="20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extLst>
                  <a:ext uri="{0D108BD9-81ED-4DB2-BD59-A6C34878D82A}">
                    <a16:rowId xmlns:a16="http://schemas.microsoft.com/office/drawing/2014/main" val="4285597720"/>
                  </a:ext>
                </a:extLst>
              </a:tr>
              <a:tr h="397139">
                <a:tc>
                  <a:txBody>
                    <a:bodyPr/>
                    <a:lstStyle/>
                    <a:p>
                      <a:pPr algn="l"/>
                      <a:r>
                        <a:rPr lang="en-US" sz="1400"/>
                        <a:t>Data standards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tc>
                  <a:txBody>
                    <a:bodyPr/>
                    <a:lstStyle/>
                    <a:p>
                      <a:pPr algn="ctr"/>
                      <a:r>
                        <a:rPr lang="en-US" sz="2000" dirty="0">
                          <a:solidFill>
                            <a:srgbClr val="FF0000"/>
                          </a:solidFill>
                          <a:sym typeface="Wingdings" panose="05000000000000000000" pitchFamily="2" charset="2"/>
                        </a:rPr>
                        <a:t></a:t>
                      </a:r>
                      <a:endParaRPr lang="en-US" sz="2000" dirty="0">
                        <a:solidFill>
                          <a:srgbClr val="FF0000"/>
                        </a:solidFill>
                      </a:endParaRPr>
                    </a:p>
                  </a:txBody>
                  <a:tcPr anchor="ctr"/>
                </a:tc>
                <a:tc>
                  <a:txBody>
                    <a:bodyPr/>
                    <a:lstStyle/>
                    <a:p>
                      <a:pPr algn="ctr"/>
                      <a:r>
                        <a:rPr lang="en-US" sz="2000">
                          <a:solidFill>
                            <a:srgbClr val="FF0000"/>
                          </a:solidFill>
                          <a:sym typeface="Wingdings" panose="05000000000000000000" pitchFamily="2" charset="2"/>
                        </a:rPr>
                        <a:t></a:t>
                      </a:r>
                      <a:endParaRPr lang="en-US" sz="2000">
                        <a:solidFill>
                          <a:srgbClr val="FF0000"/>
                        </a:solidFill>
                      </a:endParaRPr>
                    </a:p>
                  </a:txBody>
                  <a:tcPr anchor="ctr"/>
                </a:tc>
                <a:extLst>
                  <a:ext uri="{0D108BD9-81ED-4DB2-BD59-A6C34878D82A}">
                    <a16:rowId xmlns:a16="http://schemas.microsoft.com/office/drawing/2014/main" val="3513527186"/>
                  </a:ext>
                </a:extLst>
              </a:tr>
              <a:tr h="397139">
                <a:tc>
                  <a:txBody>
                    <a:bodyPr/>
                    <a:lstStyle/>
                    <a:p>
                      <a:pPr algn="l"/>
                      <a:r>
                        <a:rPr lang="en-US" sz="1400"/>
                        <a:t>Reference pkg docs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FF0000"/>
                          </a:solidFill>
                          <a:sym typeface="Wingdings" panose="05000000000000000000" pitchFamily="2" charset="2"/>
                        </a:rPr>
                        <a:t></a:t>
                      </a:r>
                      <a:endParaRPr lang="en-US" sz="200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extLst>
                  <a:ext uri="{0D108BD9-81ED-4DB2-BD59-A6C34878D82A}">
                    <a16:rowId xmlns:a16="http://schemas.microsoft.com/office/drawing/2014/main" val="3882410985"/>
                  </a:ext>
                </a:extLst>
              </a:tr>
              <a:tr h="397139">
                <a:tc>
                  <a:txBody>
                    <a:bodyPr/>
                    <a:lstStyle/>
                    <a:p>
                      <a:pPr algn="l"/>
                      <a:r>
                        <a:rPr lang="en-US" sz="1400"/>
                        <a:t>IDE integration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FF0000"/>
                          </a:solidFill>
                          <a:sym typeface="Wingdings" panose="05000000000000000000" pitchFamily="2" charset="2"/>
                        </a:rPr>
                        <a:t></a:t>
                      </a:r>
                      <a:endParaRPr lang="en-US" sz="200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75000"/>
                            </a:schemeClr>
                          </a:solidFill>
                          <a:sym typeface="Wingdings" panose="05000000000000000000" pitchFamily="2" charset="2"/>
                        </a:rPr>
                        <a:t></a:t>
                      </a:r>
                      <a:endParaRPr lang="en-US" sz="2000">
                        <a:solidFill>
                          <a:schemeClr val="accent2">
                            <a:lumMod val="75000"/>
                          </a:schemeClr>
                        </a:solidFill>
                      </a:endParaRPr>
                    </a:p>
                  </a:txBody>
                  <a:tcPr anchor="ctr"/>
                </a:tc>
                <a:extLst>
                  <a:ext uri="{0D108BD9-81ED-4DB2-BD59-A6C34878D82A}">
                    <a16:rowId xmlns:a16="http://schemas.microsoft.com/office/drawing/2014/main" val="3580420279"/>
                  </a:ext>
                </a:extLst>
              </a:tr>
              <a:tr h="397139">
                <a:tc>
                  <a:txBody>
                    <a:bodyPr/>
                    <a:lstStyle/>
                    <a:p>
                      <a:pPr algn="l"/>
                      <a:r>
                        <a:rPr lang="en-US" sz="1400"/>
                        <a:t>Runs in background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panose="05000000000000000000" pitchFamily="2" charset="2"/>
                        </a:rPr>
                        <a:t>-</a:t>
                      </a:r>
                      <a:endParaRPr lang="en-US" sz="20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lumMod val="75000"/>
                            </a:schemeClr>
                          </a:solidFill>
                          <a:sym typeface="Wingdings" panose="05000000000000000000" pitchFamily="2" charset="2"/>
                        </a:rPr>
                        <a:t></a:t>
                      </a:r>
                      <a:endParaRPr lang="en-US" sz="2000" dirty="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panose="05000000000000000000" pitchFamily="2" charset="2"/>
                        </a:rPr>
                        <a:t></a:t>
                      </a:r>
                      <a:endParaRPr lang="en-US" sz="2000" dirty="0">
                        <a:solidFill>
                          <a:srgbClr val="FF0000"/>
                        </a:solidFill>
                      </a:endParaRPr>
                    </a:p>
                  </a:txBody>
                  <a:tcPr anchor="ctr"/>
                </a:tc>
                <a:extLst>
                  <a:ext uri="{0D108BD9-81ED-4DB2-BD59-A6C34878D82A}">
                    <a16:rowId xmlns:a16="http://schemas.microsoft.com/office/drawing/2014/main" val="2755664135"/>
                  </a:ext>
                </a:extLst>
              </a:tr>
            </a:tbl>
          </a:graphicData>
        </a:graphic>
      </p:graphicFrame>
      <p:sp>
        <p:nvSpPr>
          <p:cNvPr id="5" name="Text Placeholder 4">
            <a:extLst>
              <a:ext uri="{FF2B5EF4-FFF2-40B4-BE49-F238E27FC236}">
                <a16:creationId xmlns:a16="http://schemas.microsoft.com/office/drawing/2014/main" id="{D9D48874-7B50-B7F0-F27C-16B5435269E5}"/>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73C2CABD-F919-B79B-5EC0-F8AB6DBCD67F}"/>
              </a:ext>
            </a:extLst>
          </p:cNvPr>
          <p:cNvSpPr>
            <a:spLocks noGrp="1"/>
          </p:cNvSpPr>
          <p:nvPr>
            <p:ph type="ftr" sz="quarter" idx="21"/>
          </p:nvPr>
        </p:nvSpPr>
        <p:spPr/>
        <p:txBody>
          <a:bodyPr/>
          <a:lstStyle/>
          <a:p>
            <a:r>
              <a:rPr lang="en-US"/>
              <a:t>2025 China Pharmaceutical Industry RUG Meeting</a:t>
            </a:r>
          </a:p>
        </p:txBody>
      </p:sp>
      <p:pic>
        <p:nvPicPr>
          <p:cNvPr id="4" name="Graphic 3" descr="Warning with solid fill">
            <a:extLst>
              <a:ext uri="{FF2B5EF4-FFF2-40B4-BE49-F238E27FC236}">
                <a16:creationId xmlns:a16="http://schemas.microsoft.com/office/drawing/2014/main" id="{008ACD37-4402-BD2C-6761-34F467EE0D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628" y="2236286"/>
            <a:ext cx="248194" cy="248194"/>
          </a:xfrm>
          <a:prstGeom prst="rect">
            <a:avLst/>
          </a:prstGeom>
        </p:spPr>
      </p:pic>
      <p:pic>
        <p:nvPicPr>
          <p:cNvPr id="8" name="Graphic 7" descr="Warning with solid fill">
            <a:extLst>
              <a:ext uri="{FF2B5EF4-FFF2-40B4-BE49-F238E27FC236}">
                <a16:creationId xmlns:a16="http://schemas.microsoft.com/office/drawing/2014/main" id="{7E56B48F-B691-0BB1-CF96-2E968E8421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628" y="2640691"/>
            <a:ext cx="248195" cy="248195"/>
          </a:xfrm>
          <a:prstGeom prst="rect">
            <a:avLst/>
          </a:prstGeom>
        </p:spPr>
      </p:pic>
      <p:pic>
        <p:nvPicPr>
          <p:cNvPr id="10" name="Graphic 9" descr="Warning with solid fill">
            <a:extLst>
              <a:ext uri="{FF2B5EF4-FFF2-40B4-BE49-F238E27FC236}">
                <a16:creationId xmlns:a16="http://schemas.microsoft.com/office/drawing/2014/main" id="{F927706D-48C5-3FFC-6C86-CA622522B7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7702" y="2236286"/>
            <a:ext cx="248194" cy="248194"/>
          </a:xfrm>
          <a:prstGeom prst="rect">
            <a:avLst/>
          </a:prstGeom>
        </p:spPr>
      </p:pic>
      <p:pic>
        <p:nvPicPr>
          <p:cNvPr id="11" name="Graphic 10" descr="Warning with solid fill">
            <a:extLst>
              <a:ext uri="{FF2B5EF4-FFF2-40B4-BE49-F238E27FC236}">
                <a16:creationId xmlns:a16="http://schemas.microsoft.com/office/drawing/2014/main" id="{9F3F64C1-3562-0ACB-2189-D838C2B89A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7702" y="2640690"/>
            <a:ext cx="248195" cy="248195"/>
          </a:xfrm>
          <a:prstGeom prst="rect">
            <a:avLst/>
          </a:prstGeom>
        </p:spPr>
      </p:pic>
      <p:pic>
        <p:nvPicPr>
          <p:cNvPr id="12" name="Graphic 11" descr="Warning with solid fill">
            <a:extLst>
              <a:ext uri="{FF2B5EF4-FFF2-40B4-BE49-F238E27FC236}">
                <a16:creationId xmlns:a16="http://schemas.microsoft.com/office/drawing/2014/main" id="{42B6463B-8A05-8AFB-2B69-5295810946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2304" y="2640690"/>
            <a:ext cx="248195" cy="248195"/>
          </a:xfrm>
          <a:prstGeom prst="rect">
            <a:avLst/>
          </a:prstGeom>
        </p:spPr>
      </p:pic>
      <p:pic>
        <p:nvPicPr>
          <p:cNvPr id="13" name="Graphic 12" descr="Warning with solid fill">
            <a:extLst>
              <a:ext uri="{FF2B5EF4-FFF2-40B4-BE49-F238E27FC236}">
                <a16:creationId xmlns:a16="http://schemas.microsoft.com/office/drawing/2014/main" id="{C222D895-2E55-97A9-8F4B-21898539E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2304" y="2236285"/>
            <a:ext cx="248195" cy="248195"/>
          </a:xfrm>
          <a:prstGeom prst="rect">
            <a:avLst/>
          </a:prstGeom>
        </p:spPr>
      </p:pic>
    </p:spTree>
    <p:extLst>
      <p:ext uri="{BB962C8B-B14F-4D97-AF65-F5344CB8AC3E}">
        <p14:creationId xmlns:p14="http://schemas.microsoft.com/office/powerpoint/2010/main" val="2644288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THINKCELLUNDODONOTDELETE" val="0"/>
</p:tagLst>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I_neu">
      <a:majorFont>
        <a:latin typeface="Boehringer Headline"/>
        <a:ea typeface=""/>
        <a:cs typeface=""/>
      </a:majorFont>
      <a:minorFont>
        <a:latin typeface="Boehring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K16_Boehringer-Ingelheim_Master_2023-09-29.potx" id="{77A58570-6D5D-4E78-A3D8-DCEEFE5F84D6}" vid="{9EBFB014-BA6E-409E-83CE-59ED1C5051CE}"/>
    </a:ext>
  </a:extLst>
</a:theme>
</file>

<file path=ppt/theme/theme2.xml><?xml version="1.0" encoding="utf-8"?>
<a:theme xmlns:a="http://schemas.openxmlformats.org/drawingml/2006/main" name="Office Theme">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I_neu">
      <a:majorFont>
        <a:latin typeface="Boehringer Headline"/>
        <a:ea typeface=""/>
        <a:cs typeface=""/>
      </a:majorFont>
      <a:minorFont>
        <a:latin typeface="Boehring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I_neu">
      <a:majorFont>
        <a:latin typeface="Boehringer Headline"/>
        <a:ea typeface=""/>
        <a:cs typeface=""/>
      </a:majorFont>
      <a:minorFont>
        <a:latin typeface="Boehring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a7ed56-613c-4591-82d0-5d1e7e244400">
      <UserInfo>
        <DisplayName>Gruenenfelder,Dr.Dr.,Fredrik (MED PSPV) BII-DE-I</DisplayName>
        <AccountId>180</AccountId>
        <AccountType/>
      </UserInfo>
      <UserInfo>
        <DisplayName>Huang,Siqi (MED BDS) BIP-US-R</DisplayName>
        <AccountId>181</AccountId>
        <AccountType/>
      </UserInfo>
      <UserInfo>
        <DisplayName>Glauss,Isabel (MED BDS) BIP-DE-B</DisplayName>
        <AccountId>130</AccountId>
        <AccountType/>
      </UserInfo>
      <UserInfo>
        <DisplayName>Steiner,Dr.,Heidi (MED BDS) BIP-US-R</DisplayName>
        <AccountId>175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34EC537C613444A157732D30272429" ma:contentTypeVersion="14" ma:contentTypeDescription="Create a new document." ma:contentTypeScope="" ma:versionID="626fab5daa70d583724d817cde498be9">
  <xsd:schema xmlns:xsd="http://www.w3.org/2001/XMLSchema" xmlns:xs="http://www.w3.org/2001/XMLSchema" xmlns:p="http://schemas.microsoft.com/office/2006/metadata/properties" xmlns:ns2="2eeddc17-f525-41cd-b153-7bb957bfb854" xmlns:ns3="0fa7ed56-613c-4591-82d0-5d1e7e244400" targetNamespace="http://schemas.microsoft.com/office/2006/metadata/properties" ma:root="true" ma:fieldsID="ef59fc34a63e370cc3b0558fd4c0e986" ns2:_="" ns3:_="">
    <xsd:import namespace="2eeddc17-f525-41cd-b153-7bb957bfb854"/>
    <xsd:import namespace="0fa7ed56-613c-4591-82d0-5d1e7e24440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ddc17-f525-41cd-b153-7bb957bfb8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a7ed56-613c-4591-82d0-5d1e7e2444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10C31-BFEB-40A6-8670-8A55FB31D651}">
  <ds:schemaRefs>
    <ds:schemaRef ds:uri="0fa7ed56-613c-4591-82d0-5d1e7e244400"/>
    <ds:schemaRef ds:uri="2eeddc17-f525-41cd-b153-7bb957bfb8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E34A62-7A77-4576-A6EC-C6497303517A}">
  <ds:schemaRefs>
    <ds:schemaRef ds:uri="0fa7ed56-613c-4591-82d0-5d1e7e244400"/>
    <ds:schemaRef ds:uri="2eeddc17-f525-41cd-b153-7bb957bfb8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513836-FBA6-4481-B37E-D2C3BD3F13DA}">
  <ds:schemaRefs>
    <ds:schemaRef ds:uri="http://schemas.microsoft.com/sharepoint/v3/contenttype/forms"/>
  </ds:schemaRefs>
</ds:datastoreItem>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emplate/>
  <TotalTime>0</TotalTime>
  <Words>290</Words>
  <Application>Microsoft Office PowerPoint</Application>
  <PresentationFormat>Widescreen</PresentationFormat>
  <Paragraphs>84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Boehringer Text</vt:lpstr>
      <vt:lpstr>Wingdings</vt:lpstr>
      <vt:lpstr>Boehringer Headline</vt:lpstr>
      <vt:lpstr>Arial</vt:lpstr>
      <vt:lpstr>Boehringer Forward Text</vt:lpstr>
      <vt:lpstr>BISansOpti</vt:lpstr>
      <vt:lpstr>Boehringer Ingelheim 16:9</vt:lpstr>
      <vt:lpstr>Developing Context-Aware Coding Assistants for Clinical Data Analysis</vt:lpstr>
      <vt:lpstr>Vision</vt:lpstr>
      <vt:lpstr>Solution #1: PandasAI Agent</vt:lpstr>
      <vt:lpstr>Solution #2: {gptstudio} RStudio Chatbot</vt:lpstr>
      <vt:lpstr>Solution #3: {btw} RStudio Agent</vt:lpstr>
      <vt:lpstr>Summary of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Boehringer Ingelheim Usage of Wordmarks</dc:title>
  <dc:creator>Peter Reimer</dc:creator>
  <dc:description>Optimized for Office 365</dc:description>
  <cp:lastModifiedBy>Brooks,Steven (MED BDS) BII-CN-S</cp:lastModifiedBy>
  <cp:revision>1</cp:revision>
  <dcterms:created xsi:type="dcterms:W3CDTF">2023-10-09T09:47:22Z</dcterms:created>
  <dcterms:modified xsi:type="dcterms:W3CDTF">2025-03-24T09:33:00Z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0x0101001334EC537C613444A157732D30272429</vt:lpwstr>
  </property>
  <property fmtid="{D5CDD505-2E9C-101B-9397-08002B2CF9AE}" pid="3" name="MediaServiceImageTags">
    <vt:lpwstr/>
  </property>
</Properties>
</file>